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316" r:id="rId3"/>
    <p:sldId id="375" r:id="rId4"/>
    <p:sldId id="374" r:id="rId5"/>
    <p:sldId id="373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5" r:id="rId14"/>
    <p:sldId id="383" r:id="rId15"/>
    <p:sldId id="384" r:id="rId16"/>
    <p:sldId id="372" r:id="rId17"/>
  </p:sldIdLst>
  <p:sldSz cx="13004800" cy="9753600"/>
  <p:notesSz cx="6858000" cy="9144000"/>
  <p:embeddedFontLst>
    <p:embeddedFont>
      <p:font typeface="Rockwell" panose="020B0604020202020204" charset="0"/>
      <p:regular r:id="rId19"/>
      <p:bold r:id="rId20"/>
      <p:italic r:id="rId21"/>
      <p:boldItalic r:id="rId22"/>
    </p:embeddedFont>
    <p:embeddedFont>
      <p:font typeface="Droid Serif" panose="020B0604020202020204" charset="0"/>
      <p:regular r:id="rId23"/>
      <p:bold r:id="rId24"/>
      <p:italic r:id="rId25"/>
      <p:boldItalic r:id="rId26"/>
    </p:embeddedFont>
    <p:embeddedFont>
      <p:font typeface="배달의민족 한나" panose="020B0600000101010101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fr-FR"/>
    </a:defPPr>
    <a:lvl1pPr marL="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023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046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0690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091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114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0137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5160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01839" algn="l" defTabSz="13004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000"/>
    <a:srgbClr val="D8342E"/>
    <a:srgbClr val="E45454"/>
    <a:srgbClr val="9DB351"/>
    <a:srgbClr val="22878C"/>
    <a:srgbClr val="F5F5E6"/>
    <a:srgbClr val="34A1B5"/>
    <a:srgbClr val="222222"/>
    <a:srgbClr val="151515"/>
    <a:srgbClr val="B77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Style foncé 2 - Accentuation 5/Accentuation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8387" autoAdjust="0"/>
  </p:normalViewPr>
  <p:slideViewPr>
    <p:cSldViewPr>
      <p:cViewPr>
        <p:scale>
          <a:sx n="60" d="100"/>
          <a:sy n="60" d="100"/>
        </p:scale>
        <p:origin x="-180" y="-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51C1F-B3F5-4722-94E8-DD3B181AA123}" type="datetimeFigureOut">
              <a:rPr lang="fr-FR" smtClean="0"/>
              <a:pPr/>
              <a:t>21/01/2015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D07A3-0E0D-4A38-85B1-2E3E209298A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22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0" name="ZoneTexte 161"/>
          <p:cNvSpPr txBox="1"/>
          <p:nvPr userDrawn="1"/>
        </p:nvSpPr>
        <p:spPr>
          <a:xfrm>
            <a:off x="358732" y="5903191"/>
            <a:ext cx="12354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5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----------------------------------------------------</a:t>
            </a:r>
            <a:endParaRPr lang="fr-FR" sz="4800" b="1" spc="35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5"/>
            <a:ext cx="11704320" cy="5688632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sp>
        <p:nvSpPr>
          <p:cNvPr id="1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3265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845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그냥풀숲_안중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4" name="Image 92" descr="Contact-ico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12032713" y="-348316"/>
            <a:ext cx="774602" cy="163809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1912748" y="27830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빠른 </a:t>
            </a:r>
            <a:r>
              <a:rPr lang="ko-KR" altLang="en-US" sz="20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스킵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9743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/>
          <p:nvPr userDrawn="1"/>
        </p:nvSpPr>
        <p:spPr>
          <a:xfrm>
            <a:off x="1144550" y="5519742"/>
            <a:ext cx="10644262" cy="2286016"/>
          </a:xfrm>
          <a:prstGeom prst="rect">
            <a:avLst/>
          </a:prstGeom>
          <a:solidFill>
            <a:srgbClr val="E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2"/>
          <p:cNvSpPr/>
          <p:nvPr userDrawn="1"/>
        </p:nvSpPr>
        <p:spPr>
          <a:xfrm>
            <a:off x="1144550" y="2090718"/>
            <a:ext cx="10644262" cy="3071834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34"/>
          <p:cNvSpPr txBox="1"/>
          <p:nvPr userDrawn="1"/>
        </p:nvSpPr>
        <p:spPr>
          <a:xfrm>
            <a:off x="858798" y="4876800"/>
            <a:ext cx="11295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spc="33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------------------------------------------------</a:t>
            </a:r>
            <a:endParaRPr lang="fr-FR" sz="4800" b="1" spc="33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Ellipse 37"/>
          <p:cNvSpPr/>
          <p:nvPr userDrawn="1"/>
        </p:nvSpPr>
        <p:spPr>
          <a:xfrm>
            <a:off x="9002730" y="4019544"/>
            <a:ext cx="2571768" cy="2571768"/>
          </a:xfrm>
          <a:prstGeom prst="ellipse">
            <a:avLst/>
          </a:prstGeom>
          <a:solidFill>
            <a:srgbClr val="9DB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74" descr="Small-Se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2862" y="4997507"/>
            <a:ext cx="596825" cy="596825"/>
          </a:xfrm>
          <a:prstGeom prst="rect">
            <a:avLst/>
          </a:prstGeom>
        </p:spPr>
      </p:pic>
      <p:pic>
        <p:nvPicPr>
          <p:cNvPr id="12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69670" y="5054725"/>
            <a:ext cx="304762" cy="507937"/>
          </a:xfrm>
          <a:prstGeom prst="rect">
            <a:avLst/>
          </a:prstGeom>
        </p:spPr>
      </p:pic>
      <p:pic>
        <p:nvPicPr>
          <p:cNvPr id="13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4234" y="5054725"/>
            <a:ext cx="304762" cy="507937"/>
          </a:xfrm>
          <a:prstGeom prst="rect">
            <a:avLst/>
          </a:prstGeom>
        </p:spPr>
      </p:pic>
      <p:sp>
        <p:nvSpPr>
          <p:cNvPr id="14" name="ZoneTexte 29"/>
          <p:cNvSpPr txBox="1"/>
          <p:nvPr userDrawn="1"/>
        </p:nvSpPr>
        <p:spPr>
          <a:xfrm>
            <a:off x="759481" y="1331159"/>
            <a:ext cx="967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3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</a:t>
            </a:r>
            <a:endParaRPr lang="fr-FR" sz="4800" b="1" spc="33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ZoneTexte 30"/>
          <p:cNvSpPr txBox="1"/>
          <p:nvPr userDrawn="1"/>
        </p:nvSpPr>
        <p:spPr>
          <a:xfrm>
            <a:off x="616605" y="7662882"/>
            <a:ext cx="11886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spc="33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-------------------------------------------------</a:t>
            </a:r>
            <a:endParaRPr lang="fr-FR" sz="4800" b="1" spc="33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ZoneTexte 31"/>
          <p:cNvSpPr txBox="1"/>
          <p:nvPr userDrawn="1"/>
        </p:nvSpPr>
        <p:spPr>
          <a:xfrm>
            <a:off x="10717242" y="1331159"/>
            <a:ext cx="1573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3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</a:t>
            </a:r>
            <a:endParaRPr lang="fr-FR" sz="4800" b="1" spc="33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ZoneTexte 32"/>
          <p:cNvSpPr txBox="1"/>
          <p:nvPr userDrawn="1"/>
        </p:nvSpPr>
        <p:spPr>
          <a:xfrm rot="5400000">
            <a:off x="-2389599" y="4628799"/>
            <a:ext cx="6665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spc="33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</a:t>
            </a:r>
            <a:endParaRPr lang="fr-FR" sz="4800" b="1" spc="33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ZoneTexte 33"/>
          <p:cNvSpPr txBox="1"/>
          <p:nvPr userDrawn="1"/>
        </p:nvSpPr>
        <p:spPr>
          <a:xfrm rot="5400000">
            <a:off x="8668129" y="4568457"/>
            <a:ext cx="6929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spc="33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</a:t>
            </a:r>
            <a:endParaRPr lang="fr-FR" sz="4800" b="1" spc="33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" name="Image 40" descr="Sissorces-icon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10367960" y="1370064"/>
            <a:ext cx="355556" cy="799999"/>
          </a:xfrm>
          <a:prstGeom prst="rect">
            <a:avLst/>
          </a:prstGeom>
        </p:spPr>
      </p:pic>
      <p:sp>
        <p:nvSpPr>
          <p:cNvPr id="20" name="날짜 개체 틀 48"/>
          <p:cNvSpPr>
            <a:spLocks noGrp="1"/>
          </p:cNvSpPr>
          <p:nvPr>
            <p:ph type="dt" sz="half" idx="10"/>
          </p:nvPr>
        </p:nvSpPr>
        <p:spPr>
          <a:xfrm>
            <a:off x="650240" y="9040143"/>
            <a:ext cx="3034453" cy="519289"/>
          </a:xfrm>
        </p:spPr>
        <p:txBody>
          <a:bodyPr/>
          <a:lstStyle/>
          <a:p>
            <a:endParaRPr lang="fr-FR"/>
          </a:p>
        </p:txBody>
      </p:sp>
      <p:sp>
        <p:nvSpPr>
          <p:cNvPr id="21" name="바닥글 개체 틀 49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</p:spPr>
        <p:txBody>
          <a:bodyPr/>
          <a:lstStyle/>
          <a:p>
            <a:endParaRPr lang="fr-FR"/>
          </a:p>
        </p:txBody>
      </p:sp>
      <p:sp>
        <p:nvSpPr>
          <p:cNvPr id="22" name="슬라이드 번호 개체 틀 50"/>
          <p:cNvSpPr>
            <a:spLocks noGrp="1"/>
          </p:cNvSpPr>
          <p:nvPr>
            <p:ph type="sldNum" sz="quarter" idx="12"/>
          </p:nvPr>
        </p:nvSpPr>
        <p:spPr>
          <a:xfrm>
            <a:off x="7487847" y="5013140"/>
            <a:ext cx="3034453" cy="5192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/>
      <p:bldP spid="15" grpId="0"/>
      <p:bldP spid="16" grpId="0"/>
      <p:bldP spid="17" grpId="0"/>
      <p:bldP spid="18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25689" y="3237654"/>
            <a:ext cx="8213796" cy="915303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356232" y="3237654"/>
            <a:ext cx="8213796" cy="9153031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022680" y="8621216"/>
            <a:ext cx="3034453" cy="519289"/>
          </a:xfrm>
        </p:spPr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sp>
        <p:nvSpPr>
          <p:cNvPr id="1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3265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200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3408943" y="555414"/>
            <a:ext cx="4161084" cy="11835271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25689" y="555414"/>
            <a:ext cx="12266507" cy="1183527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냥풀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568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점선들어간 풀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sp>
        <p:nvSpPr>
          <p:cNvPr id="12" name="ZoneTexte 161"/>
          <p:cNvSpPr txBox="1"/>
          <p:nvPr userDrawn="1"/>
        </p:nvSpPr>
        <p:spPr>
          <a:xfrm>
            <a:off x="358732" y="5903191"/>
            <a:ext cx="12354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5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----------------------------------------------------</a:t>
            </a:r>
            <a:endParaRPr lang="fr-FR" sz="4800" b="1" spc="35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40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냥풀숲_안중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pic>
        <p:nvPicPr>
          <p:cNvPr id="12" name="Image 91" descr="About-ico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>
            <a:off x="237403" y="-327851"/>
            <a:ext cx="774602" cy="163809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8646" y="286465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안 중요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9743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점선들어간풀숲_안중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sp>
        <p:nvSpPr>
          <p:cNvPr id="12" name="ZoneTexte 161"/>
          <p:cNvSpPr txBox="1"/>
          <p:nvPr userDrawn="1"/>
        </p:nvSpPr>
        <p:spPr>
          <a:xfrm>
            <a:off x="358732" y="5903191"/>
            <a:ext cx="12354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5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----------------------------------------------------</a:t>
            </a:r>
            <a:endParaRPr lang="fr-FR" sz="4800" b="1" spc="35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Image 91" descr="About-ico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>
            <a:off x="237403" y="-327851"/>
            <a:ext cx="774602" cy="163809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8646" y="286465"/>
            <a:ext cx="104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안 중요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8129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냥풀숲_점선안들어간중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pic>
        <p:nvPicPr>
          <p:cNvPr id="12" name="Image 93" descr="Source-ico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>
            <a:off x="174886" y="-377498"/>
            <a:ext cx="774602" cy="163809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3636" y="25648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aseline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중요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08938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냥풀숲_중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pic>
        <p:nvPicPr>
          <p:cNvPr id="12" name="Image 93" descr="Source-ico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6200000">
            <a:off x="174886" y="-377498"/>
            <a:ext cx="774602" cy="163809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3636" y="256485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aseline="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중요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ZoneTexte 161"/>
          <p:cNvSpPr txBox="1"/>
          <p:nvPr userDrawn="1"/>
        </p:nvSpPr>
        <p:spPr>
          <a:xfrm>
            <a:off x="358732" y="5903191"/>
            <a:ext cx="12354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5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----------------------------------------------------</a:t>
            </a:r>
            <a:endParaRPr lang="fr-FR" sz="4800" b="1" spc="35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223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그냥풀숲_안중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6" descr="Gras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2" y="6305560"/>
            <a:ext cx="13003175" cy="2590476"/>
          </a:xfrm>
          <a:prstGeom prst="rect">
            <a:avLst/>
          </a:prstGeom>
        </p:spPr>
      </p:pic>
      <p:sp>
        <p:nvSpPr>
          <p:cNvPr id="6" name="Rectangle 44"/>
          <p:cNvSpPr/>
          <p:nvPr userDrawn="1"/>
        </p:nvSpPr>
        <p:spPr>
          <a:xfrm>
            <a:off x="0" y="8162948"/>
            <a:ext cx="13004800" cy="1590652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74" descr="Small-Se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1622" y="8709131"/>
            <a:ext cx="596825" cy="596825"/>
          </a:xfrm>
          <a:prstGeom prst="rect">
            <a:avLst/>
          </a:prstGeom>
        </p:spPr>
      </p:pic>
      <p:pic>
        <p:nvPicPr>
          <p:cNvPr id="8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98430" y="8766349"/>
            <a:ext cx="304762" cy="507937"/>
          </a:xfrm>
          <a:prstGeom prst="rect">
            <a:avLst/>
          </a:prstGeom>
        </p:spPr>
      </p:pic>
      <p:pic>
        <p:nvPicPr>
          <p:cNvPr id="9" name="Image 77" descr="Preview-Arrow.png">
            <a:hlinkClick r:id="" action="ppaction://hlinkshowjump?jump=previousslide"/>
            <a:hlinkHover r:id="" action="ppaction://noaction" highlightClick="1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002994" y="8766349"/>
            <a:ext cx="304762" cy="5079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7704" y="8128000"/>
            <a:ext cx="10657184" cy="1625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99140" y="8692619"/>
            <a:ext cx="890674" cy="658307"/>
          </a:xfrm>
        </p:spPr>
        <p:txBody>
          <a:bodyPr/>
          <a:lstStyle>
            <a:lvl1pPr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2"/>
          <p:cNvSpPr>
            <a:spLocks noGrp="1"/>
          </p:cNvSpPr>
          <p:nvPr>
            <p:ph idx="1"/>
          </p:nvPr>
        </p:nvSpPr>
        <p:spPr>
          <a:xfrm>
            <a:off x="650240" y="412304"/>
            <a:ext cx="11704320" cy="7272807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endParaRPr lang="fr-FR"/>
          </a:p>
        </p:txBody>
      </p:sp>
      <p:pic>
        <p:nvPicPr>
          <p:cNvPr id="14" name="Image 92" descr="Contact-icon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12032713" y="-348316"/>
            <a:ext cx="774602" cy="163809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11912748" y="278300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빠른 </a:t>
            </a:r>
            <a:r>
              <a:rPr lang="ko-KR" altLang="en-US" sz="20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스킵</a:t>
            </a:r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89743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FF769-A997-43D2-897B-87BFEF3B2A5A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4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ransition spd="med"/>
  <p:hf hdr="0" ftr="0" dt="0"/>
  <p:txStyles>
    <p:titleStyle>
      <a:lvl1pPr algn="ctr" defTabSz="13004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100coding.com/go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hyperlink" Target="http://adunhansa.tistory.com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twitter.com/arahansa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fb.com/me.adunhansa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jpe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jpe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b.com/me.adunhansa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00coding.com/" TargetMode="External"/><Relationship Id="rId5" Type="http://schemas.openxmlformats.org/officeDocument/2006/relationships/hyperlink" Target="http://adunhansa.tistory.com/" TargetMode="External"/><Relationship Id="rId4" Type="http://schemas.openxmlformats.org/officeDocument/2006/relationships/hyperlink" Target="https://twitter.com/arahans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youtube.com/watch?v=nKIu9yen5nc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0" y="4805362"/>
            <a:ext cx="13004800" cy="4948238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6" name="Rectangle 95"/>
          <p:cNvSpPr/>
          <p:nvPr/>
        </p:nvSpPr>
        <p:spPr>
          <a:xfrm>
            <a:off x="358732" y="4662486"/>
            <a:ext cx="12287336" cy="3000396"/>
          </a:xfrm>
          <a:prstGeom prst="rect">
            <a:avLst/>
          </a:prstGeom>
          <a:solidFill>
            <a:srgbClr val="E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ZoneTexte 53"/>
          <p:cNvSpPr txBox="1"/>
          <p:nvPr/>
        </p:nvSpPr>
        <p:spPr>
          <a:xfrm rot="5400000">
            <a:off x="5343678" y="5418839"/>
            <a:ext cx="2486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20" dirty="0" smtClean="0">
                <a:solidFill>
                  <a:srgbClr val="151515"/>
                </a:solidFill>
                <a:latin typeface="Calibri" pitchFamily="34" charset="0"/>
                <a:cs typeface="Calibri" pitchFamily="34" charset="0"/>
              </a:rPr>
              <a:t>----------</a:t>
            </a:r>
            <a:endParaRPr lang="fr-FR" sz="4800" b="1" spc="320" dirty="0">
              <a:solidFill>
                <a:srgbClr val="151515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5" name="Image 74" descr="Small-Se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044" y="6305560"/>
            <a:ext cx="596825" cy="596825"/>
          </a:xfrm>
          <a:prstGeom prst="rect">
            <a:avLst/>
          </a:prstGeom>
        </p:spPr>
      </p:pic>
      <p:sp>
        <p:nvSpPr>
          <p:cNvPr id="76" name="ZoneTexte 75"/>
          <p:cNvSpPr txBox="1"/>
          <p:nvPr/>
        </p:nvSpPr>
        <p:spPr>
          <a:xfrm>
            <a:off x="9359920" y="6399167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5F5E6"/>
                </a:solidFill>
                <a:latin typeface="Rockwell" pitchFamily="18" charset="0"/>
              </a:rPr>
              <a:t>1</a:t>
            </a:r>
          </a:p>
        </p:txBody>
      </p:sp>
      <p:pic>
        <p:nvPicPr>
          <p:cNvPr id="77" name="Image 76" descr="Next-Arrow.png">
            <a:hlinkClick r:id="" action="ppaction://hlinkshowjump?jump=nextslide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852" y="6362778"/>
            <a:ext cx="304762" cy="507937"/>
          </a:xfrm>
          <a:prstGeom prst="rect">
            <a:avLst/>
          </a:prstGeom>
        </p:spPr>
      </p:pic>
      <p:pic>
        <p:nvPicPr>
          <p:cNvPr id="78" name="Image 77" descr="Preview-Arro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16" y="6362778"/>
            <a:ext cx="304762" cy="507937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5259384" y="1564432"/>
            <a:ext cx="74295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cap="all" dirty="0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  <a:t>Html/</a:t>
            </a:r>
            <a:r>
              <a:rPr lang="en-US" altLang="ko-KR" sz="4400" cap="all" dirty="0" err="1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  <a:t>css</a:t>
            </a:r>
            <a:r>
              <a:rPr lang="en-US" altLang="ko-KR" sz="4400" cap="all" dirty="0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  <a:t>/</a:t>
            </a:r>
            <a:br>
              <a:rPr lang="en-US" altLang="ko-KR" sz="4400" cap="all" dirty="0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</a:br>
            <a:r>
              <a:rPr lang="en-US" altLang="ko-KR" sz="4400" cap="all" dirty="0" err="1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  <a:t>javascript</a:t>
            </a:r>
            <a:r>
              <a:rPr lang="en-US" altLang="ko-KR" sz="4400" cap="all" dirty="0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  <a:t> </a:t>
            </a:r>
            <a:br>
              <a:rPr lang="en-US" altLang="ko-KR" sz="4400" cap="all" dirty="0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</a:br>
            <a:r>
              <a:rPr lang="ko-KR" altLang="en-US" sz="4400" cap="all" dirty="0" smtClean="0">
                <a:solidFill>
                  <a:srgbClr val="151515"/>
                </a:solidFill>
                <a:latin typeface="+mj-ea"/>
                <a:ea typeface="+mj-ea"/>
                <a:cs typeface="Calibri" pitchFamily="34" charset="0"/>
              </a:rPr>
              <a:t>정리</a:t>
            </a:r>
            <a:endParaRPr lang="en-US" altLang="ko-KR" sz="4400" cap="all" dirty="0" smtClean="0">
              <a:solidFill>
                <a:srgbClr val="151515"/>
              </a:solidFill>
              <a:latin typeface="+mj-ea"/>
              <a:ea typeface="+mj-ea"/>
              <a:cs typeface="Calibri" pitchFamily="34" charset="0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568793" y="5184541"/>
            <a:ext cx="57150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작</a:t>
            </a:r>
            <a:r>
              <a:rPr lang="ko-KR" altLang="en-US" sz="3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성</a:t>
            </a:r>
            <a:r>
              <a:rPr lang="ko-KR" altLang="en-US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자 </a:t>
            </a:r>
            <a:r>
              <a:rPr lang="en-US" altLang="ko-KR" sz="3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: </a:t>
            </a:r>
            <a:r>
              <a:rPr lang="ko-KR" altLang="en-US" sz="30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아라한사</a:t>
            </a:r>
            <a:endParaRPr lang="en-US" altLang="ko-KR" sz="30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ko-KR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2015-01</a:t>
            </a:r>
            <a:r>
              <a:rPr lang="ko-KR" altLang="en-US" sz="20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월부터</a:t>
            </a:r>
            <a:endParaRPr lang="en-US" altLang="ko-KR" sz="20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ea"/>
              <a:cs typeface="Calibri" pitchFamily="34" charset="0"/>
            </a:endParaRPr>
          </a:p>
          <a:p>
            <a:r>
              <a:rPr lang="ko-KR" altLang="en-US" sz="24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페북</a:t>
            </a:r>
            <a:r>
              <a:rPr lang="ko-KR" alt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:  </a:t>
            </a:r>
            <a:r>
              <a:rPr lang="en-US" altLang="ko-KR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  <a:hlinkClick r:id="rId5"/>
              </a:rPr>
              <a:t>https://fb.com/me.adunhansa</a:t>
            </a:r>
            <a:endParaRPr lang="en-US" altLang="ko-KR" sz="24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ea"/>
              <a:cs typeface="Calibri" pitchFamily="34" charset="0"/>
            </a:endParaRPr>
          </a:p>
          <a:p>
            <a:r>
              <a:rPr lang="ko-KR" altLang="en-US" sz="24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트위터</a:t>
            </a:r>
            <a:r>
              <a:rPr lang="ko-KR" alt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: </a:t>
            </a:r>
            <a:r>
              <a:rPr lang="en-US" altLang="ko-KR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  <a:hlinkClick r:id="rId6"/>
              </a:rPr>
              <a:t>https://twitter.com/arahansa</a:t>
            </a:r>
            <a:endParaRPr lang="en-US" altLang="ko-KR" sz="24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ea"/>
              <a:cs typeface="Calibri" pitchFamily="34" charset="0"/>
            </a:endParaRPr>
          </a:p>
          <a:p>
            <a:r>
              <a:rPr lang="ko-KR" altLang="en-US" sz="24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alibri" pitchFamily="34" charset="0"/>
                <a:cs typeface="Calibri" pitchFamily="34" charset="0"/>
              </a:rPr>
              <a:t>블로그</a:t>
            </a:r>
            <a:r>
              <a:rPr lang="en-US" altLang="ko-KR" sz="2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: </a:t>
            </a:r>
            <a:r>
              <a:rPr lang="en-US" altLang="ko-KR" sz="2400" dirty="0" smtClean="0">
                <a:latin typeface="+mn-ea"/>
                <a:cs typeface="Calibri" pitchFamily="34" charset="0"/>
                <a:hlinkClick r:id="rId7"/>
              </a:rPr>
              <a:t>http</a:t>
            </a:r>
            <a:r>
              <a:rPr lang="en-US" altLang="ko-KR" sz="2400" dirty="0">
                <a:latin typeface="+mn-ea"/>
                <a:cs typeface="Calibri" pitchFamily="34" charset="0"/>
                <a:hlinkClick r:id="rId7"/>
              </a:rPr>
              <a:t>://adunhansa.tistory.com</a:t>
            </a:r>
            <a:r>
              <a:rPr lang="en-US" altLang="ko-KR" sz="2400" dirty="0" smtClean="0">
                <a:latin typeface="+mn-ea"/>
                <a:cs typeface="Calibri" pitchFamily="34" charset="0"/>
                <a:hlinkClick r:id="rId7"/>
              </a:rPr>
              <a:t>/</a:t>
            </a:r>
            <a:r>
              <a:rPr lang="en-US" altLang="ko-KR" sz="2400" dirty="0" smtClean="0">
                <a:latin typeface="+mn-ea"/>
                <a:cs typeface="Calibri" pitchFamily="34" charset="0"/>
              </a:rPr>
              <a:t> </a:t>
            </a:r>
          </a:p>
          <a:p>
            <a:r>
              <a:rPr lang="ko-KR" altLang="en-US" sz="2400" dirty="0" smtClean="0">
                <a:latin typeface="+mn-ea"/>
                <a:cs typeface="Calibri" pitchFamily="34" charset="0"/>
              </a:rPr>
              <a:t>사이트 </a:t>
            </a:r>
            <a:r>
              <a:rPr lang="en-US" altLang="ko-KR" sz="2400" dirty="0" smtClean="0">
                <a:latin typeface="+mn-ea"/>
                <a:cs typeface="Calibri" pitchFamily="34" charset="0"/>
              </a:rPr>
              <a:t>: </a:t>
            </a:r>
            <a:r>
              <a:rPr lang="en-US" altLang="ko-KR" sz="2400" dirty="0" smtClean="0">
                <a:latin typeface="+mn-ea"/>
                <a:cs typeface="Calibri" pitchFamily="34" charset="0"/>
                <a:hlinkClick r:id="rId8"/>
              </a:rPr>
              <a:t>http://100coding.com/go</a:t>
            </a:r>
            <a:r>
              <a:rPr lang="en-US" altLang="ko-KR" sz="2400" dirty="0" smtClean="0">
                <a:latin typeface="+mn-ea"/>
                <a:cs typeface="Calibri" pitchFamily="34" charset="0"/>
              </a:rPr>
              <a:t>  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2904556" y="8555316"/>
            <a:ext cx="6069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Brought to you </a:t>
            </a:r>
            <a:r>
              <a:rPr lang="en-US" sz="2800" smtClean="0"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+mn-ea"/>
                <a:cs typeface="Calibri" pitchFamily="34" charset="0"/>
              </a:rPr>
              <a:t>by : OpenSource mind</a:t>
            </a:r>
            <a:endParaRPr lang="fr-FR" sz="2800" dirty="0"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latin typeface="+mn-ea"/>
              <a:cs typeface="Calibri" pitchFamily="34" charset="0"/>
            </a:endParaRPr>
          </a:p>
        </p:txBody>
      </p:sp>
      <p:pic>
        <p:nvPicPr>
          <p:cNvPr id="81" name="Image 80" descr="Cog-icon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7555" y="8335571"/>
            <a:ext cx="838095" cy="685714"/>
          </a:xfrm>
          <a:prstGeom prst="rect">
            <a:avLst/>
          </a:prstGeom>
        </p:spPr>
      </p:pic>
      <p:pic>
        <p:nvPicPr>
          <p:cNvPr id="82" name="Image 81" descr="Megaphone-ic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579" y="916360"/>
            <a:ext cx="4124586" cy="2876063"/>
          </a:xfrm>
          <a:prstGeom prst="rect">
            <a:avLst/>
          </a:prstGeom>
        </p:spPr>
      </p:pic>
      <p:pic>
        <p:nvPicPr>
          <p:cNvPr id="83" name="Image 82" descr="Sissorces-ico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1158" y="6805626"/>
            <a:ext cx="355556" cy="799999"/>
          </a:xfrm>
          <a:prstGeom prst="rect">
            <a:avLst/>
          </a:prstGeom>
        </p:spPr>
      </p:pic>
      <p:pic>
        <p:nvPicPr>
          <p:cNvPr id="92" name="Image 91" descr="About-icon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8350" y="4519610"/>
            <a:ext cx="774602" cy="1638095"/>
          </a:xfrm>
          <a:prstGeom prst="rect">
            <a:avLst/>
          </a:prstGeom>
        </p:spPr>
      </p:pic>
      <p:pic>
        <p:nvPicPr>
          <p:cNvPr id="93" name="Image 92" descr="Contact-ico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0472" y="4519610"/>
            <a:ext cx="774602" cy="1638095"/>
          </a:xfrm>
          <a:prstGeom prst="rect">
            <a:avLst/>
          </a:prstGeom>
        </p:spPr>
      </p:pic>
      <p:pic>
        <p:nvPicPr>
          <p:cNvPr id="94" name="Image 93" descr="Source-ico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96513" y="4519610"/>
            <a:ext cx="774602" cy="1638095"/>
          </a:xfrm>
          <a:prstGeom prst="rect">
            <a:avLst/>
          </a:prstGeom>
        </p:spPr>
      </p:pic>
      <p:sp>
        <p:nvSpPr>
          <p:cNvPr id="25" name="ZoneTexte 24">
            <a:hlinkClick r:id="" action="ppaction://noaction"/>
            <a:hlinkHover r:id="" action="ppaction://noaction" highlightClick="1"/>
          </p:cNvPr>
          <p:cNvSpPr txBox="1"/>
          <p:nvPr/>
        </p:nvSpPr>
        <p:spPr>
          <a:xfrm rot="5400000">
            <a:off x="8068564" y="4953709"/>
            <a:ext cx="118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E6"/>
                </a:solidFill>
                <a:latin typeface="Calibri" pitchFamily="34" charset="0"/>
                <a:cs typeface="Calibri" pitchFamily="34" charset="0"/>
              </a:rPr>
              <a:t>ABOUT</a:t>
            </a:r>
            <a:endParaRPr lang="fr-FR" sz="2400" dirty="0">
              <a:solidFill>
                <a:srgbClr val="F5F5E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ZoneTexte 30">
            <a:hlinkClick r:id="" action="ppaction://noaction"/>
            <a:hlinkHover r:id="" action="ppaction://noaction" highlightClick="1"/>
          </p:cNvPr>
          <p:cNvSpPr txBox="1"/>
          <p:nvPr/>
        </p:nvSpPr>
        <p:spPr>
          <a:xfrm rot="5400000">
            <a:off x="8747226" y="5132304"/>
            <a:ext cx="154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E6"/>
                </a:solidFill>
                <a:latin typeface="Calibri" pitchFamily="34" charset="0"/>
                <a:cs typeface="Calibri" pitchFamily="34" charset="0"/>
              </a:rPr>
              <a:t>CONTACT</a:t>
            </a:r>
            <a:endParaRPr lang="fr-FR" sz="2400" dirty="0">
              <a:solidFill>
                <a:srgbClr val="F5F5E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ZoneTexte 31">
            <a:hlinkClick r:id="" action="ppaction://noaction"/>
            <a:hlinkHover r:id="" action="ppaction://noaction" highlightClick="1"/>
          </p:cNvPr>
          <p:cNvSpPr txBox="1"/>
          <p:nvPr/>
        </p:nvSpPr>
        <p:spPr>
          <a:xfrm rot="5400000">
            <a:off x="9604482" y="5132304"/>
            <a:ext cx="154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E6"/>
                </a:solidFill>
                <a:latin typeface="Calibri" pitchFamily="34" charset="0"/>
                <a:cs typeface="Calibri" pitchFamily="34" charset="0"/>
              </a:rPr>
              <a:t>SOURCE</a:t>
            </a:r>
            <a:endParaRPr lang="fr-FR" sz="2400" dirty="0">
              <a:solidFill>
                <a:srgbClr val="F5F5E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프로그래밍 공부 방법론에 대한 고찰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한권에</a:t>
            </a:r>
            <a:r>
              <a:rPr lang="ko-KR" altLang="en-US" dirty="0" smtClean="0"/>
              <a:t> 나와있는 내용을 전체적으로 알기보다는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2469952" y="2389079"/>
            <a:ext cx="828092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http://thenathanwoods.com/wp-content/uploads/2014/05/Thick-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55" y="4064072"/>
            <a:ext cx="2083966" cy="13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 rot="8615601">
            <a:off x="7527452" y="3919458"/>
            <a:ext cx="2823006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https://scontent-a.xx.fbcdn.net/hphotos-xpf1/v/t1.0-9/10420276_1462213924024686_5411459058860080267_n.jpg?oh=99fef11469531f8fefd796dddf88b048&amp;oe=54F388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85" y="4563958"/>
            <a:ext cx="237130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c1.staticflickr.com/9/8488/8251028685_c9f6cd4f72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15" y="1657974"/>
            <a:ext cx="2038273" cy="203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" descr="http://img2.wikia.nocookie.net/__cb20100301025455/gtawiki/images/2/2b/Chrome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21" y="2078819"/>
            <a:ext cx="1196583" cy="11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icons.iconarchive.com/icons/hopstarter/book/256/Evernote-Book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10" y="204073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http://www.iconpng.com/png/html5-icons/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55" y="1848112"/>
            <a:ext cx="1604434" cy="1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2445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프로그래밍 공부 방법론에 대한 고찰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그때그때 필요한 것들을 공부해나가면서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하나의 나만의 매뉴얼을 만드는 방식</a:t>
            </a:r>
            <a:endParaRPr lang="ko-KR" altLang="en-US" dirty="0"/>
          </a:p>
        </p:txBody>
      </p:sp>
      <p:pic>
        <p:nvPicPr>
          <p:cNvPr id="12" name="Picture 2" descr="http://thenathanwoods.com/wp-content/uploads/2014/05/Thick-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570" y="2308428"/>
            <a:ext cx="2083966" cy="13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 rot="8615601">
            <a:off x="3426815" y="4210368"/>
            <a:ext cx="1956130" cy="71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597703">
            <a:off x="5602886" y="4852647"/>
            <a:ext cx="971753" cy="71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3687492">
            <a:off x="6863026" y="4807584"/>
            <a:ext cx="971753" cy="71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2813721">
            <a:off x="7389841" y="4106192"/>
            <a:ext cx="1933703" cy="713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scontent-a.xx.fbcdn.net/hphotos-xpf1/v/t1.0-9/10420276_1462213924024686_5411459058860080267_n.jpg?oh=99fef11469531f8fefd796dddf88b048&amp;oe=54F388E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60" y="2210621"/>
            <a:ext cx="237130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https://c1.staticflickr.com/9/8488/8251028685_c9f6cd4f72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0" y="5209258"/>
            <a:ext cx="2038273" cy="203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6" descr="http://img2.wikia.nocookie.net/__cb20100301025455/gtawiki/images/2/2b/Chrome_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521" y="5844981"/>
            <a:ext cx="1196583" cy="11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ttp://icons.iconarchive.com/icons/hopstarter/book/256/Evernote-Book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79" y="580689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8" descr="http://www.iconpng.com/png/html5-icons/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553" y="5412391"/>
            <a:ext cx="1604434" cy="16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7974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프로그래밍을 도와주는 도구들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AutoShape 2" descr="data:image/jpeg;base64,/9j/4AAQSkZJRgABAQAAAQABAAD/2wCEAAkGBxQSEhUSEhQVFRUXDRQXFxgYFhsYFxcYGhgXFxgbGBcZHSggGxolGxUZITEtJykrLi4uFx8zOjUuNygtMCsBCgoKDg0OGxAQGzclICQsLCwtMjYsNC82MjUsLCwsLC83MiwsLCw3LCwsLCwsLCw3LCw0LSwsLCwwNzIsLCw1LP/AABEIAOEA4QMBEQACEQEDEQH/xAAcAAEAAgMBAQEAAAAAAAAAAAAAAwUCBAYBBwj/xABIEAACAQIDBQMHBg0DAwUAAAABAgADEQQFIRIxQVFhBiJxBxMyUoGRsTRCcnSzwRQVI0Nic4KSobLR4fAzovE1U9IkY4OTwv/EABkBAQADAQEAAAAAAAAAAAAAAAABAgQDBf/EAC0RAQACAQIEBAYDAQEBAAAAAAABAgMRIQQxQVEScdHwImGBkaGxMsHhEyPx/9oADAMBAAIRAxEAPwD7jAQEBAQEBAQEBAQEBAQEBAQEBAQEBAQEBAQEBAQEBAQEBAQEBAQNDNM2p0ANsksfRRdXbwHAdTYTthwXy8uXWejjm4imLnz6R19/NnleZJXXaQ6g2ZToyHkw/wAB4SM2G2KdLfSe6cOauWutfrHZuTk6kBAQEBA1swxyUUL1GsBpzJPAKN5JnTFitkt4aw55ctcdfFaWrlWd0q/dW6OBc03sGtzGtmHUEzpm4a+Led47xyc8PE0y7RtPaeazmdoICAgICAgICAgICAgICAgIGLuACSQABck6ADqZMRMzpCJmIjWXMZl2lL3XDbuNVhp/8an0vE6eM9DFwcV3y/b19Ofk8/Jxk32xcu/p38+XmqKVOxLElmY95mN2bxP+CabW126dnCtYjfr3SKGVhUptsVALA7wR6rj5y/DhaV1iY8No1j3vHzTpMT4qzpPvafl7h1GTZytbuMNiqBdkJ3j1kPzl/iOMwZ+HnH8Ub17/ANT827BxEZPhna3b+4+XuVpMzSQEBArs5zhMOo2u87egg9Jv6LzJ/tO+Dh7ZZ22jrPv9OGfiK4o33meUe+nzcZiK71n85VN2+aB6KDko+J3n+E9Wta0r4acv35+jy5m17eO/P8R5evUamGtfeDcEGzKeakagxFpjkmaxbmuct7QvT7uIu6cKijvL+sUbx1X3cZly8LW++Pae3pP9S0Y+KtTbJvHfr9Y/uPs6ehWV1DIwZSLgg3BHQiefas1nS0aS9CtotGtZ1hJKrEBAQEBAQEBAQEBAQECszfO6eH0bvOR3aa6sep9UdTNGHhr5d42juz5uJpi2neezkcfjamIN6pGze4pr6A+l658dOQE9PHjpij4Offr/AI83Je+WdcnLt0/33s8WRKUiysrwlWVlL2pRDW1IYG6sDZlPMGK2mv8AfzLUi39T2XWUZ4SRSxFg50RxolTp+i/Tjw5DLm4aNPHj5dY6x/nz+7Th4mdfBk59J6T6T8vsvpjbCBRZ/wBoRRvTp2erbd81Or2+G89N82cNwk5PivtX9+Xqx8RxUY/gpvb9efo5G5Zi7sWdvSY7z/QcgNBPT2iPDEaRHR50ROvimdZnqlWUXSLKyslWVlaGeFd6LF6DbJJuyHWm/ivA9Rr4yLeG8aZI1+fWPfZFfFSfFjnT5dJ993S5VniVjsMPN1begx39Ubc48NeYEw5uGtSPFG9e/r2bsPE1vPhna3b07+9VrMzSQEBAQEBAQEBAQMK1VUUsxCqBckmwA6kya1m06RG6LWisazOkOSzbtSz3TDd1eNUjU/q1PxPu4z08PBVrvl3nt6+kPMy8ba+2LaO/pH9z9lFTWxJ1JJuSTdmPMk6kzZM6staxCZZR0SrKSskWVlaEqyspSrKytD2pSDAqwBB3gyItNZ1gmsWjSW5l2btQslclqW5ap1ZOQq8x+l7+cpkwRl3x7W7d/L0+y+PPOLbJvXv28/X790Wfdpr3pYY9Gq7wOYTm3XcOp3X4fgtPjy/SPVXiOM1+DF9Z9Pn+nNU1t77k7ySd5J4mbpnVirERyTLKSvCVZVZIsrKyVZWVoSrKymHtWirizC4vfqDwII1B6iRW01nWC1ItGkt7A5xUo6VdqrT9YC9VB+kB6Y6jvdDOd8FMm9fhnt0n0/Xk6Uz3x7W+KO/WPX9+bpMLiUqKHpsGU7iDcf8AMwXpak+G0aS30vW8eKs6wllViAgICAgICAgcD2rSv538ub0tv8lb/THIEf8Ac8fZyntcHOPwf+fPr3/+e5eLxcZP+n/ry6dv/vn9Fas7OaVZErJFlVkqykrJFlZWhKsrKUqysrQnoUixsouZS0xHNesTPJb4XLgNX7x5cP7zNbLM8miuKI5q3H5HTfVAKbdBZfao3eyaMfE2r/LdwycPWf47OexOEembOLcjwPgZtpet41hjtS1J0lismUQlWVWSLKyslWVlaEqysphIsqskWVWR4VHNb/0ulTaHnT+aA/8AdHFrbrWbqBOlpr/z/wDbl07/AE+X4+rlEWnJ/wCPPr2+vz7dfo7SeS9YgICAgICAgIEeIoK6lHUMpFiCLgiWraaz4qzpKtqxaPDaNYcTnWQNh7vTu9Hjxen48WTrvHG++etg4quba21vxPpLyc/DWw713r+Y9Y/KtQ3sRqJ3nZyidd4SrKrpVlJWSLKytCVZWUrTB5aW1fujlxP9JnvliOTvTFM81xRpBRZRYTNaZneWmsRG0JRKrNU/fOrmxq0gw2WAIPAxFprOsImImNJUeOyIjvUtR6p3jwPH/N82Y+JidrMuThpjeqpAtoZoZ0iysrJVlZWhKsrKYSAyqyTL8G+J9AlKPGp85+lK/D9L3X3hkvXD/Le3bt5+n3MdLZv47V79/L1+zqcHhEpIEpqFUcB/Ek7yepnnZMlslvFadZehjx1x18NY0hPKLkBAQEBAQEBAQEDl877NamrhgAb3aluVuZTgrdNx6b56ODjNfgy/SfX5fl52fhNPjxfWPTtP4lz1J733gg2IIsQeIIO4zbaNGStolOs5y6NvCYVqh7o04k7hOV7xXm6UpNuS9weBVNd7cz9w4TJfJNmumOKt0Tk6MxISyEhLVP3zq5gkJZiQlrY3Lkq7xZuDDf7eYl6ZbU5Od8Vb81DjMuelvF19YbvbymymWt+TJfFanNAsvKsMqlUKLsbD/LADiZEVm06QTaKxrKzyzI2q2fEDZTetLi3I1f8Ax9/KccvExj+HHvPf09fs7YuGnJ8WTaO3r6fd04FtBPOeg9gICAgICAgICAgICAgUXaXK6TKa5cUnVf8AUO4jgrj5w5ceXI7eEz3if+cR4onp/ce9GPi8NJj/AKa+GY6/1PvXspOz9NKwux7w30+I6niR/h5TVxPixzpHLuy8N4ckazz7OlRQBYCwnnzOrfGyQSFmQkDMSEshIS1T986uYJCWYkJZiQl7aQKPO8ElNS66NYkJ6x5Ly+E14MlrT4Z+7Lnx1rHij7JOy+X02UYhmFSpra3o0jxUKdQ/MnXwEcXltWf+cRpH7+fl8kcJiraIyzOs/r5efeZ38nRzA3kBAQEBAQEBAQEBAQEDQzfNqeHW7m7H0UHpMeg5cydBO+Dh75p0ry6z2cM/EUwxrbn0ju4fMMdUxD7dU7j3UHop/Vup9lp6+PHTFXw0+s9Z/wA+Tycl75beK/0jpH+/NTVXK1CVJBDaEGxHgZpiImuks8zMW1h0uUdqNy1/3wP5gPiPdMGbguuP7N2HjOl/u6mjUDAMpBBGhBuDPOtExOkvQiYmNYSiVWZiQlkJCWqfvnVzBISzEhLIsALk2AGpO4SOZyUuPz8Du0tT6x3ewcf83zVj4aed2bJxMcqKfzhZtpiSSd5mnSIjSGbWZnWU9LbR/OUW2X0vf0XA4OOPQ7x/CRM1tXw3jWPzHl6J0tW3jpOk/ifP16OmyjN1r3W2xUUd6mTqOqn5y9R/A6TBm4e2PfnE8p99fk3YeIrk25WjnHvp81lM7QQEBAQEBAQEBAQECiz7tEtG9OnZ6tt3zU6uR8N56b5s4fhJyfFbav78vVj4ji4x/DTe368/RxtR2di7sXdt7H4AcB0E9WNIjw1jSHmbzPitOsz7+z0SEqzE+m3jNFeUM9ubxIkWGW5hUom6HTip1U+I/wAM45cVckaWdsWW2OfhdjlWeU61lPcf1TuP0Tx+M8rNw1se/OHp4eJrk25StxMzSyEhLVP3zq5gkJaWY5vTo6E7T+qN/tPCdcWC2TeOTlkz1x+bmcbmdSse8bLfRRuH9T4zfTDXHyYb5rX5okkyrDYp7/bKSvDdWcnWCpR2rG5VlN1ZdGU9D924ya38O3SecItSLfKY5T2XOVZ2SRSxFlc6K40Sp4eq/T3X4Zs3DRp48fLrHWP8+f3aMPEzrFMnPpPSfSfl9l5MbYQEBAQEBAQEBA5HP+0pJajhzbZYq9TiCNCqA8ep9l949ThuDiIi+TziPX0eZxHGTMzTH02mf6j1c0i23c78ySd5J4mbpnViiIjkzEhLISEqzE+m3jNFeUM9ubxIkTLKytCVJSVoX2VZ+9Oy1Luv+4eB4+33zHm4Wtt67S2YuKtXa28OswOISqu0jAj+I8Rwnm5KWpOloejjvW8a1lhmBSkpdmCr1+7mektj8V58MRujJ4aR4pnZx+Z9pme60bovrfOPh6vx8J6eLg4rvfeXm5eLm21NlMhmqWaE6TnK8NhJzleGxT3+2UleG6s5OsJFkJe1KQYFWAII1BkRaazrCZrFo0nk2MFm7Yey1iXo3AWodXS+gD+svXfzvvkXwRm3pGlu3SfLt5fYpnnDteda9+seffz+/d1E856JAQEBAQEBAQKnOcgp4jvehUto67/BhuYePsImrBxV8W3OO3vky5+Fpl35T3983F5hgamHbZqrYE2Vx6De35p6H2Xnq48lMsa0n6dffzeXkpfFOl4+vSffZCJZDISEqzE+m3jNFeUM9ubxIkTLKytCVZWVoZgyqVllFN9oOjFLfOHHpbj7dJwz2rppMau+GttdYnRXZxVqVHL1GL6m3JRyAGgE74K0pXw1jRyzTe1tbTq0lnWXKE6SkrwnSc5XhsJOcrw2Ke/2ykrw3VnJ1hIshLynUZ2NOivnHG/WyJ9N+HgLnpJmsVjxXnSPzPlH98lfFNp8OONZ/Eec/wBc13luRqhFSqfO1RuJFlT9WnDx1PWZcvEzaPDTav7859w1YuGis+K862/XlHuVvMrUQEBAQEBAQEBAwrUldSrAMpFiCLgjqDJraazrE7otWLRpMaw5LNuyzJd8N3l40idR+rY/A+/hPUw8dFtsu09/X1eZm4K1N8W8dvSf6lQK28agg2IIsynkQdQZsmGOJ1VuJ9NvGd68ocbc3iRJCZZWVoSLKpWWAwO13m0HLif7TPky6bQ0Y8Wu8rumLaCY5bIc+28+Jm7oxTza1bCcV939J0rfpKk06wiSWlWE6TnK8NhJzleGxT3+2UleG1UrKguxtrbqTwAA1J6CUrWbTpC9rxWNZb+ByepW1q3pU/VBtVcfpEegOg16icsmemPavxT36R6/rzdKYL5N7fDHbrPp+/J0mFwyU1CU1CqNwAsP+Zgve158Vp1lvpStI8NY0hLKrEBAQEBAQEBAQEBAQKzN8kp4jVhsuB3ai6MOh9YdDNGDib4to3jsz5+Gpl3nae75ricOwd767NV1JAtfZYre3C9rz362iYjTrET941eDNbazr0mY+06MFkyQkUSsrQtsDgrd5t/AcvGZcmXXaGnHi03lapM0tMJ0lJXhzzbz9Izd0YuqRJWVoY1sLtajQ/GTF9NpRNNeTWAtoZdRMkrK0Nh9oU2qAeit9dxlI0m8VnqtbWKTaOjr8qyNKJ22PnKtvTYbuiLuQfx5kzzc3E2yR4Y2r29e70cPDVxz4p3t39O3vVazM0kBAQEBAQEBAQEBAQEBAQPmuJQpWqowKt+EVWAItdWdiCOYIPCe/WYtjraOWkR+IeDp4b2rPPWZ+8yhqYQHUaH+EtGTTmiccTybGDwwXU6n4eE55LzLpSkVb6ThLtDYSUleE6Skrw55t5+kZu6MXVIkrK0NhJSV4e1cOGHI85EWmpNYllhcEBq2vTh/eRfJ2TTHpzS5k10NJdXdbIgF2PsG4DnuEjDGlovPKOcmadazSOc8odvPJesQEBAQEBAQEBAQEBAQEBAQNTMcup112aqhhwO5lPNWGoM64s18U61lyy4aZY0vDksyySrh+8L1aXrAflFH6Sj0h1X3T0sXEY8u38Z/H09Jebk4fJi3/lX8/WPT7NWg4YAggg7iJ0tExOkq1mJjWGyk5S6Q2ElJXhOkpK8OebefpGbujF1SJKytDYSUleEwYAXJAAGpOgEppMzpC2sRvLYwOEq4jWn+Tp/91hqf1aHf4nTxlclqYv5bz29Z/r9JpXJl/htHf0j+5283SZbllOgDsDvH0nbV2+k33bhwmDLnvk/ly6R0hvxYKY/48+s9Zbs5OpAQEBAQEBAQEBAQEBAQEBAQECkzTs6lQmpSPmqh1JAujn9NefUWPjNmHi7Vjw33j8x5T/TJl4Stp8VNp/E+cf3zc+4amwp1l2GO7ij/AEG4+Gh6TZpF48VJ1j8x5x7hj1mtvDeNJ/E+U+5bSTlLrCdJSV4c828/SM3dGLqkSVlaE1EszebpqXf1RuA5u25R4+y8iYiI8Vp0j3y7piZmfDWNZ98+zost7OAEPiCKjjUL+aQ9AfSPU+wCYcvFz/HHtHfrPp5Q2YuEjXxZN57dI9fOfwv5ibSAgICAgICAgICAgICAgICAgICAgIEWKwyVFKVFDKd4IuP+Zal7UnxVnSVb0rePDaNYc5jMlqUe9RvVp+oT+UUfosfTHQ69TN9OIpk2v8M9+k+n6YL8PfHvT4o7dY9frv8ANBha6uLqdxsRuIPJgdQfGTek12kpett4UNVwCSTbvH4zbWJnaGO1ojeVxleQVa1mqXo0+X51vZ8weOvQTNl4qmPavxT+P9/TRi4bJk3t8MfmfT9+TrcDgqdFdimoVenE8yTqT1M8zJltknxWnV6OPFTHXw0jSGxKOhAQEBAQEBAQEBAQEBAQEBAQEBAQEBAQECtzLJkrHbF6dUDSou/wYbmXofZaaMXEWpHhneO3vkz5eHrefFG1u8e94Q5R2ep0Ttt+Uq+uw0X6C7l+PWWzcXfJHhjavb17q4eErjnxTvbv6dlxMrUQEBAQEBAQEBAQEBAQEBAQEDlMR5RsuR2Rq7BkdlYeZrGzKSpFwljqIGNPyk5aTb8II8aNYD3lLQOiy3M6OIXboVUqrfUowax5G24+MDbgICAgICAgIFdnmd0cHTFXEOUQuFuFZu8QSBZATwMDTyHtdhMa7U8NULsqbRBp1E7twL3dQN5EC9gICAgICAgICAgICAgICAgfmPPflWI+uV/tGgdpR8ldWphkr0sQjM+HSoKbUynpKG2fObZ11tuHsgcblWZV8FX85SJSojlWU7jY2ZKi8RcEEcN4sQDA/Q2X59Rq4alii600qIpG2wWzEarc6bQII/ZMDbwuYUqu0adWm4W21surbN72vY6bj7oGOAzSjX2vM1qdXZIDbDq+yTuvsnTcfdAhzHPsNhzs18RSptb0WqKG/dJvaBnluc4fEX8xWpVbbwjqxHiAbiBPi8ZTpANVqJTBNgXYKCdTYEnfYH3QMMNmVGoGNOrTcKLsVdWCjXVrHQaHfyMCHA55hqzFKOIo1GHzUqKx9wMDk/LP8gX65T/lqQOS8izAYusSQAMESSdwG2m+B9YwefYWs/m6WIoVH9VKqM3uBvAsYGlmWb0MPbz9anSvu23VSfAE6wIsu7QYWu2zRxFGo3qrUUt+7e8DZxeYUqVhVq06ZI023Vb232udYHuEx1KrfzVRKlrX2HDWve17HTcfdAjxGa0KbFXrUkYb1aoqkX1FwTeBtU3DAMpBBAIINwQdQQeIgZQEBAQEBAQED8xZ98pxH1yv9o0D9E9lvkWF+o0Ps1gfEPKXhwmZ4kDQFqbe1qaFv9xJ9sDbr19rIKan5mcFR7UqP8XMCgy7HVBQq4WiGLYitRBCgkuqCp3ABqbs4/dtxgdflZxWUYDFPUpmjVr1aNOiSUbXZqFmspNiqgnXjaBz3Y7s2+ZYhkNQqAhqVKhBdjqBxIuxJ3k8DAh7QZVVy3GGmtQ7dPZenVXukgjQgXNuII13HgYHY9vs5/DMnwdcgBmxoDgbttaddWsOAJFx0Igc12FyWrjmq4RKnmqTLTqVmte4plgi2uL3NQnXTu34AENTtXkL5divNecLEKtSnUW6NYk2Oh7rBlI0PC8Dse1ednGZHRrP/qDGKlTq6ioL9LizftQOS7F5DUx1ZsOlTzSGjtVWte6Ky2GzcbXeK6E20vwgY9sezjZfiRS29sFFqU3A2Ta5HM2YMvA8jpeB9PyPtqfxO+LqWarRBpNf59S6rTJt622hNuZgfK8mwFXMsYtNqhNSqzF6jd6wALE200sLACw1A0EDa7a9lmy6si+c2wybaOBsMCp1FgTYg2NweIgdjSRs5yg7XexeFqEKeNQhQbftobfSUGBxXYjtIcBiPPWLI1JldRptaXS3UMB7C0Df7HZM+a49qlfvIH87XPA3PdpjkGta3BVPIQPvYFtBA9gICAgICAgIH5iz75TiPrlf7RoH6J7LfIsL9RofZrA+G+UfFCpmWJZTcCoqe1ERG/3K0CyxeGKZBRY/nM2L+wLVT/8AECbyM4ZWxzORc08I5XoxZFuP2Sw/agdD5cSfM4YcPPv79nT4mBX+Q0flcV+qo/zVP7QK3yz/APUF+oUvtK0Curk/iSnfcM8a3h5hj8SYHQ+Q/wD1sT+op/zNA1vLZ8tpfUl+0qQKegT+JKnL8eLb/wChbwLnyJ/LK31I/aJAn8uA/L4bn5ip/Mtvvgc/l7H8TYocPxlQv+6P6LA3fI9/1EfVKvxSBd+XT0sH9HE/GjAl8hhNsWOG1Qt42q3+AgcN27FEY/Efg/oeeN+XnPzmz027+2/C0D6R5F8bSbC1KKgLVSsWqc3Deg3sA2f2b8YH0SAgICAgICAgIH5jz35ViPrlf7RoHWr5UMQmGTD0aVNClBKYqElzZVC7QU2AbS+tx4wOYyDJK2OrilSuWLXdzchATq7n39SYH07ysYJKGWYejTFkp4qki87LSqjXmYFB5E/llb6mftEgdt5U8kbFYImmCz0agqhRqWABVwBxOyxNuJUCB8u8nnahMBXapUVmp1KOy2xYsCCCrAEgEbxv49IGr21z38PxbVkVgpVKdNSLuQN1wL94sx0HMCB1HbLJmwmS4Ok4tU/Dg7jkz06zbPsBC/swKLye9qUy+u71EZkqUtk7FtoEG6kBiARv48YGt267RDH4o11UogpLTQNba2QWa7WJAJLncTwgdP2gydsLkVFKg2aj41ajg6EF1ewPUKFB6gwKDsHnv4vxAxFWm5o1KVSldRqbFGJW9g2ydkHX53sgY+UHtMuPxIqUwy00ohF2rAnUszEAm17237lEDuci7Hu2SVKBXZrVya4U6EMCppKb7rrTW/LaMD532Rzn8BxiVnViELpUS1nsQVYWNrMDY2NvRtpAsfKL2rTMK1NqSstOlSYDbsGJYgsbAkAd1ePAwLvL8Y2VZSWN0xWMqE0xuZKYULtkcLDvDrUXrArOw/Yc42hiKzXUCmUocA1UWNz+iLBf2m4rApeyudPgMWlaxGyxSqnEoTZ1I9YEX8VED9G0KyuquhDKyhlI3EEXBHS0DOAgICAgICAgc5W7CYB2Z2wylmcsx2n1JNyfS5mBivYHLgb/AIKntLke4tAvcDgaVBdijTSmvqooUe4cYEOcZPRxSCniEFRA4YAkjvAEA6EcGPvga2T9mMLhHL4eiKbMmySCxuLg21J4gQLeBzebdhMDiHNSpQAcm5ZGancneSEIBPUi8CXJexmCwjbdGgA43OxZ2H0S5Oz7LQOa8t3yOh9fX7KtA5nyR5ZSxL4qlXprUQ0aRs3A7Tag7weo1gfR8q7DYDDuKlKgNsG6l2epsngVDsQD13wLXOMoo4pPN4hBUQOGsSRqLgHukczA1K3ZXCNh1wrUFNFWJVbm6kkklWvtA3Y6g8YGjlvYDAUHFRKALA3Bd2cAjUEKxIv1teB08Cizvsfg8W23XoAvxdSyMfpFCNr23ga2WdgsBQcVEoAsDcF2apYjcQrkgHra8DdzjsthMU4qYiiKjBAoJZxYAk2ADAbyYFjl+Cp0Ka0qShEQWVRuA3/HWBT43sTga1RqtTDqzuxZjtOLk7zYMBeBb5dgUoU1pUl2UQWVbk2F72uxJtrA2YCAgICAgICAgICAgICAgIFP2m7OUcfTWlXLhVqhxsEA3CsutwdLMYGt2Y7HYfAM70DUJdQrbbA6Aki1gOcDoYCAgICAgICAgICAgICAgICAgICAgICAgICAgICAgICAgICAgICAgICAgICAgICAgICAgICAgICAgICAgICAgICAgICAgICAgIH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4" descr="data:image/jpeg;base64,/9j/4AAQSkZJRgABAQAAAQABAAD/2wCEAAkGBxQSEhUSEhQVFRUXDRQXFxgYFhsYFxcYGhgXFxgbGBcZHSggGxolGxUZITEtJykrLi4uFx8zOjUuNygtMCsBCgoKDg0OGxAQGzclICQsLCwtMjYsNC82MjUsLCwsLC83MiwsLCw3LCwsLCwsLCw3LCw0LSwsLCwwNzIsLCw1LP/AABEIAOEA4QMBEQACEQEDEQH/xAAcAAEAAgMBAQEAAAAAAAAAAAAAAwUCBAYBBwj/xABIEAACAQIDBQMHBg0DAwUAAAABAgADEQQFIRIxQVFhBiJxBxMyUoGRsTRCcnSzwRQVI0Nic4KSobLR4fAzovE1U9IkY4OTwv/EABkBAQADAQEAAAAAAAAAAAAAAAABAgQDBf/EAC0RAQACAQIEBAYDAQEBAAAAAAABAgMRIQQxQVEScdHwImGBkaGxMsHhEyPx/9oADAMBAAIRAxEAPwD7jAQEBAQEBAQEBAQEBAQEBAQEBAQEBAQEBAQEBAQEBAQEBAQEBAQNDNM2p0ANsksfRRdXbwHAdTYTthwXy8uXWejjm4imLnz6R19/NnleZJXXaQ6g2ZToyHkw/wAB4SM2G2KdLfSe6cOauWutfrHZuTk6kBAQEBA1swxyUUL1GsBpzJPAKN5JnTFitkt4aw55ctcdfFaWrlWd0q/dW6OBc03sGtzGtmHUEzpm4a+Led47xyc8PE0y7RtPaeazmdoICAgICAgICAgICAgICAgIGLuACSQABck6ADqZMRMzpCJmIjWXMZl2lL3XDbuNVhp/8an0vE6eM9DFwcV3y/b19Ofk8/Jxk32xcu/p38+XmqKVOxLElmY95mN2bxP+CabW126dnCtYjfr3SKGVhUptsVALA7wR6rj5y/DhaV1iY8No1j3vHzTpMT4qzpPvafl7h1GTZytbuMNiqBdkJ3j1kPzl/iOMwZ+HnH8Ub17/ANT827BxEZPhna3b+4+XuVpMzSQEBArs5zhMOo2u87egg9Jv6LzJ/tO+Dh7ZZ22jrPv9OGfiK4o33meUe+nzcZiK71n85VN2+aB6KDko+J3n+E9Wta0r4acv35+jy5m17eO/P8R5evUamGtfeDcEGzKeakagxFpjkmaxbmuct7QvT7uIu6cKijvL+sUbx1X3cZly8LW++Pae3pP9S0Y+KtTbJvHfr9Y/uPs6ehWV1DIwZSLgg3BHQiefas1nS0aS9CtotGtZ1hJKrEBAQEBAQEBAQEBAQECszfO6eH0bvOR3aa6sep9UdTNGHhr5d42juz5uJpi2neezkcfjamIN6pGze4pr6A+l658dOQE9PHjpij4Offr/AI83Je+WdcnLt0/33s8WRKUiysrwlWVlL2pRDW1IYG6sDZlPMGK2mv8AfzLUi39T2XWUZ4SRSxFg50RxolTp+i/Tjw5DLm4aNPHj5dY6x/nz+7Th4mdfBk59J6T6T8vsvpjbCBRZ/wBoRRvTp2erbd81Or2+G89N82cNwk5PivtX9+Xqx8RxUY/gpvb9efo5G5Zi7sWdvSY7z/QcgNBPT2iPDEaRHR50ROvimdZnqlWUXSLKyslWVlaGeFd6LF6DbJJuyHWm/ivA9Rr4yLeG8aZI1+fWPfZFfFSfFjnT5dJ993S5VniVjsMPN1begx39Ubc48NeYEw5uGtSPFG9e/r2bsPE1vPhna3b07+9VrMzSQEBAQEBAQEBAQMK1VUUsxCqBckmwA6kya1m06RG6LWisazOkOSzbtSz3TDd1eNUjU/q1PxPu4z08PBVrvl3nt6+kPMy8ba+2LaO/pH9z9lFTWxJ1JJuSTdmPMk6kzZM6staxCZZR0SrKSskWVlaEqyspSrKytD2pSDAqwBB3gyItNZ1gmsWjSW5l2btQslclqW5ap1ZOQq8x+l7+cpkwRl3x7W7d/L0+y+PPOLbJvXv28/X790Wfdpr3pYY9Gq7wOYTm3XcOp3X4fgtPjy/SPVXiOM1+DF9Z9Pn+nNU1t77k7ySd5J4mbpnVirERyTLKSvCVZVZIsrKyVZWVoSrKymHtWirizC4vfqDwII1B6iRW01nWC1ItGkt7A5xUo6VdqrT9YC9VB+kB6Y6jvdDOd8FMm9fhnt0n0/Xk6Uz3x7W+KO/WPX9+bpMLiUqKHpsGU7iDcf8AMwXpak+G0aS30vW8eKs6wllViAgICAgICAgcD2rSv538ub0tv8lb/THIEf8Ac8fZyntcHOPwf+fPr3/+e5eLxcZP+n/ry6dv/vn9Fas7OaVZErJFlVkqykrJFlZWhKsrKUqysrQnoUixsouZS0xHNesTPJb4XLgNX7x5cP7zNbLM8miuKI5q3H5HTfVAKbdBZfao3eyaMfE2r/LdwycPWf47OexOEembOLcjwPgZtpet41hjtS1J0lismUQlWVWSLKyslWVlaEqysphIsqskWVWR4VHNb/0ulTaHnT+aA/8AdHFrbrWbqBOlpr/z/wDbl07/AE+X4+rlEWnJ/wCPPr2+vz7dfo7SeS9YgICAgICAgIEeIoK6lHUMpFiCLgiWraaz4qzpKtqxaPDaNYcTnWQNh7vTu9Hjxen48WTrvHG++etg4quba21vxPpLyc/DWw713r+Y9Y/KtQ3sRqJ3nZyidd4SrKrpVlJWSLKytCVZWUrTB5aW1fujlxP9JnvliOTvTFM81xRpBRZRYTNaZneWmsRG0JRKrNU/fOrmxq0gw2WAIPAxFprOsImImNJUeOyIjvUtR6p3jwPH/N82Y+JidrMuThpjeqpAtoZoZ0iysrJVlZWhKsrKYSAyqyTL8G+J9AlKPGp85+lK/D9L3X3hkvXD/Le3bt5+n3MdLZv47V79/L1+zqcHhEpIEpqFUcB/Ek7yepnnZMlslvFadZehjx1x18NY0hPKLkBAQEBAQEBAQEDl877NamrhgAb3aluVuZTgrdNx6b56ODjNfgy/SfX5fl52fhNPjxfWPTtP4lz1J733gg2IIsQeIIO4zbaNGStolOs5y6NvCYVqh7o04k7hOV7xXm6UpNuS9weBVNd7cz9w4TJfJNmumOKt0Tk6MxISyEhLVP3zq5gkJZiQlrY3Lkq7xZuDDf7eYl6ZbU5Od8Vb81DjMuelvF19YbvbymymWt+TJfFanNAsvKsMqlUKLsbD/LADiZEVm06QTaKxrKzyzI2q2fEDZTetLi3I1f8Ax9/KccvExj+HHvPf09fs7YuGnJ8WTaO3r6fd04FtBPOeg9gICAgICAgICAgICAgUXaXK6TKa5cUnVf8AUO4jgrj5w5ceXI7eEz3if+cR4onp/ce9GPi8NJj/AKa+GY6/1PvXspOz9NKwux7w30+I6niR/h5TVxPixzpHLuy8N4ckazz7OlRQBYCwnnzOrfGyQSFmQkDMSEshIS1T986uYJCWYkJZiQl7aQKPO8ElNS66NYkJ6x5Ly+E14MlrT4Z+7Lnx1rHij7JOy+X02UYhmFSpra3o0jxUKdQ/MnXwEcXltWf+cRpH7+fl8kcJiraIyzOs/r5efeZ38nRzA3kBAQEBAQEBAQEBAQEDQzfNqeHW7m7H0UHpMeg5cydBO+Dh75p0ry6z2cM/EUwxrbn0ju4fMMdUxD7dU7j3UHop/Vup9lp6+PHTFXw0+s9Z/wA+Tycl75beK/0jpH+/NTVXK1CVJBDaEGxHgZpiImuks8zMW1h0uUdqNy1/3wP5gPiPdMGbguuP7N2HjOl/u6mjUDAMpBBGhBuDPOtExOkvQiYmNYSiVWZiQlkJCWqfvnVzBISzEhLIsALk2AGpO4SOZyUuPz8Du0tT6x3ewcf83zVj4aed2bJxMcqKfzhZtpiSSd5mnSIjSGbWZnWU9LbR/OUW2X0vf0XA4OOPQ7x/CRM1tXw3jWPzHl6J0tW3jpOk/ifP16OmyjN1r3W2xUUd6mTqOqn5y9R/A6TBm4e2PfnE8p99fk3YeIrk25WjnHvp81lM7QQEBAQEBAQEBAQECiz7tEtG9OnZ6tt3zU6uR8N56b5s4fhJyfFbav78vVj4ji4x/DTe368/RxtR2di7sXdt7H4AcB0E9WNIjw1jSHmbzPitOsz7+z0SEqzE+m3jNFeUM9ubxIkWGW5hUom6HTip1U+I/wAM45cVckaWdsWW2OfhdjlWeU61lPcf1TuP0Tx+M8rNw1se/OHp4eJrk25StxMzSyEhLVP3zq5gkJaWY5vTo6E7T+qN/tPCdcWC2TeOTlkz1x+bmcbmdSse8bLfRRuH9T4zfTDXHyYb5rX5okkyrDYp7/bKSvDdWcnWCpR2rG5VlN1ZdGU9D924ya38O3SecItSLfKY5T2XOVZ2SRSxFlc6K40Sp4eq/T3X4Zs3DRp48fLrHWP8+f3aMPEzrFMnPpPSfSfl9l5MbYQEBAQEBAQEBA5HP+0pJajhzbZYq9TiCNCqA8ep9l949ThuDiIi+TziPX0eZxHGTMzTH02mf6j1c0i23c78ySd5J4mbpnViiIjkzEhLISEqzE+m3jNFeUM9ubxIkTLKytCVJSVoX2VZ+9Oy1Luv+4eB4+33zHm4Wtt67S2YuKtXa28OswOISqu0jAj+I8Rwnm5KWpOloejjvW8a1lhmBSkpdmCr1+7mektj8V58MRujJ4aR4pnZx+Z9pme60bovrfOPh6vx8J6eLg4rvfeXm5eLm21NlMhmqWaE6TnK8NhJzleGxT3+2UleG6s5OsJFkJe1KQYFWAII1BkRaazrCZrFo0nk2MFm7Yey1iXo3AWodXS+gD+svXfzvvkXwRm3pGlu3SfLt5fYpnnDteda9+seffz+/d1E856JAQEBAQEBAQKnOcgp4jvehUto67/BhuYePsImrBxV8W3OO3vky5+Fpl35T3983F5hgamHbZqrYE2Vx6De35p6H2Xnq48lMsa0n6dffzeXkpfFOl4+vSffZCJZDISEqzE+m3jNFeUM9ubxIkTLKytCVZWVoZgyqVllFN9oOjFLfOHHpbj7dJwz2rppMau+GttdYnRXZxVqVHL1GL6m3JRyAGgE74K0pXw1jRyzTe1tbTq0lnWXKE6SkrwnSc5XhsJOcrw2Ke/2ykrw3VnJ1hIshLynUZ2NOivnHG/WyJ9N+HgLnpJmsVjxXnSPzPlH98lfFNp8OONZ/Eec/wBc13luRqhFSqfO1RuJFlT9WnDx1PWZcvEzaPDTav7859w1YuGis+K862/XlHuVvMrUQEBAQEBAQEBAwrUldSrAMpFiCLgjqDJraazrE7otWLRpMaw5LNuyzJd8N3l40idR+rY/A+/hPUw8dFtsu09/X1eZm4K1N8W8dvSf6lQK28agg2IIsynkQdQZsmGOJ1VuJ9NvGd68ocbc3iRJCZZWVoSLKpWWAwO13m0HLif7TPky6bQ0Y8Wu8rumLaCY5bIc+28+Jm7oxTza1bCcV939J0rfpKk06wiSWlWE6TnK8NhJzleGxT3+2UleG1UrKguxtrbqTwAA1J6CUrWbTpC9rxWNZb+ByepW1q3pU/VBtVcfpEegOg16icsmemPavxT36R6/rzdKYL5N7fDHbrPp+/J0mFwyU1CU1CqNwAsP+Zgve158Vp1lvpStI8NY0hLKrEBAQEBAQEBAQEBAQKzN8kp4jVhsuB3ai6MOh9YdDNGDib4to3jsz5+Gpl3nae75ricOwd767NV1JAtfZYre3C9rz362iYjTrET941eDNbazr0mY+06MFkyQkUSsrQtsDgrd5t/AcvGZcmXXaGnHi03lapM0tMJ0lJXhzzbz9Izd0YuqRJWVoY1sLtajQ/GTF9NpRNNeTWAtoZdRMkrK0Nh9oU2qAeit9dxlI0m8VnqtbWKTaOjr8qyNKJ22PnKtvTYbuiLuQfx5kzzc3E2yR4Y2r29e70cPDVxz4p3t39O3vVazM0kBAQEBAQEBAQEBAQEBAQPmuJQpWqowKt+EVWAItdWdiCOYIPCe/WYtjraOWkR+IeDp4b2rPPWZ+8yhqYQHUaH+EtGTTmiccTybGDwwXU6n4eE55LzLpSkVb6ThLtDYSUleE6Skrw55t5+kZu6MXVIkrK0NhJSV4e1cOGHI85EWmpNYllhcEBq2vTh/eRfJ2TTHpzS5k10NJdXdbIgF2PsG4DnuEjDGlovPKOcmadazSOc8odvPJesQEBAQEBAQEBAQEBAQEBAQNTMcup112aqhhwO5lPNWGoM64s18U61lyy4aZY0vDksyySrh+8L1aXrAflFH6Sj0h1X3T0sXEY8u38Z/H09Jebk4fJi3/lX8/WPT7NWg4YAggg7iJ0tExOkq1mJjWGyk5S6Q2ElJXhOkpK8OebefpGbujF1SJKytDYSUleEwYAXJAAGpOgEppMzpC2sRvLYwOEq4jWn+Tp/91hqf1aHf4nTxlclqYv5bz29Z/r9JpXJl/htHf0j+5283SZbllOgDsDvH0nbV2+k33bhwmDLnvk/ly6R0hvxYKY/48+s9Zbs5OpAQEBAQEBAQEBAQEBAQEBAQECkzTs6lQmpSPmqh1JAujn9NefUWPjNmHi7Vjw33j8x5T/TJl4Stp8VNp/E+cf3zc+4amwp1l2GO7ij/AEG4+Gh6TZpF48VJ1j8x5x7hj1mtvDeNJ/E+U+5bSTlLrCdJSV4c828/SM3dGLqkSVlaE1EszebpqXf1RuA5u25R4+y8iYiI8Vp0j3y7piZmfDWNZ98+zost7OAEPiCKjjUL+aQ9AfSPU+wCYcvFz/HHtHfrPp5Q2YuEjXxZN57dI9fOfwv5ibSAgICAgICAgICAgICAgICAgICAgIEWKwyVFKVFDKd4IuP+Zal7UnxVnSVb0rePDaNYc5jMlqUe9RvVp+oT+UUfosfTHQ69TN9OIpk2v8M9+k+n6YL8PfHvT4o7dY9frv8ANBha6uLqdxsRuIPJgdQfGTek12kpett4UNVwCSTbvH4zbWJnaGO1ojeVxleQVa1mqXo0+X51vZ8weOvQTNl4qmPavxT+P9/TRi4bJk3t8MfmfT9+TrcDgqdFdimoVenE8yTqT1M8zJltknxWnV6OPFTHXw0jSGxKOhAQEBAQEBAQEBAQEBAQEBAQEBAQEBAQECtzLJkrHbF6dUDSou/wYbmXofZaaMXEWpHhneO3vkz5eHrefFG1u8e94Q5R2ep0Ttt+Uq+uw0X6C7l+PWWzcXfJHhjavb17q4eErjnxTvbv6dlxMrUQEBAQEBAQEBAQEBAQEBAQEDlMR5RsuR2Rq7BkdlYeZrGzKSpFwljqIGNPyk5aTb8II8aNYD3lLQOiy3M6OIXboVUqrfUowax5G24+MDbgICAgICAgIFdnmd0cHTFXEOUQuFuFZu8QSBZATwMDTyHtdhMa7U8NULsqbRBp1E7twL3dQN5EC9gICAgICAgICAgICAgICAgfmPPflWI+uV/tGgdpR8ldWphkr0sQjM+HSoKbUynpKG2fObZ11tuHsgcblWZV8FX85SJSojlWU7jY2ZKi8RcEEcN4sQDA/Q2X59Rq4alii600qIpG2wWzEarc6bQII/ZMDbwuYUqu0adWm4W21surbN72vY6bj7oGOAzSjX2vM1qdXZIDbDq+yTuvsnTcfdAhzHPsNhzs18RSptb0WqKG/dJvaBnluc4fEX8xWpVbbwjqxHiAbiBPi8ZTpANVqJTBNgXYKCdTYEnfYH3QMMNmVGoGNOrTcKLsVdWCjXVrHQaHfyMCHA55hqzFKOIo1GHzUqKx9wMDk/LP8gX65T/lqQOS8izAYusSQAMESSdwG2m+B9YwefYWs/m6WIoVH9VKqM3uBvAsYGlmWb0MPbz9anSvu23VSfAE6wIsu7QYWu2zRxFGo3qrUUt+7e8DZxeYUqVhVq06ZI023Vb232udYHuEx1KrfzVRKlrX2HDWve17HTcfdAjxGa0KbFXrUkYb1aoqkX1FwTeBtU3DAMpBBAIINwQdQQeIgZQEBAQEBAQED8xZ98pxH1yv9o0D9E9lvkWF+o0Ps1gfEPKXhwmZ4kDQFqbe1qaFv9xJ9sDbr19rIKan5mcFR7UqP8XMCgy7HVBQq4WiGLYitRBCgkuqCp3ABqbs4/dtxgdflZxWUYDFPUpmjVr1aNOiSUbXZqFmspNiqgnXjaBz3Y7s2+ZYhkNQqAhqVKhBdjqBxIuxJ3k8DAh7QZVVy3GGmtQ7dPZenVXukgjQgXNuII13HgYHY9vs5/DMnwdcgBmxoDgbttaddWsOAJFx0Igc12FyWrjmq4RKnmqTLTqVmte4plgi2uL3NQnXTu34AENTtXkL5divNecLEKtSnUW6NYk2Oh7rBlI0PC8Dse1ednGZHRrP/qDGKlTq6ioL9LizftQOS7F5DUx1ZsOlTzSGjtVWte6Ky2GzcbXeK6E20vwgY9sezjZfiRS29sFFqU3A2Ta5HM2YMvA8jpeB9PyPtqfxO+LqWarRBpNf59S6rTJt622hNuZgfK8mwFXMsYtNqhNSqzF6jd6wALE200sLACw1A0EDa7a9lmy6si+c2wybaOBsMCp1FgTYg2NweIgdjSRs5yg7XexeFqEKeNQhQbftobfSUGBxXYjtIcBiPPWLI1JldRptaXS3UMB7C0Df7HZM+a49qlfvIH87XPA3PdpjkGta3BVPIQPvYFtBA9gICAgICAgIH5iz75TiPrlf7RoH6J7LfIsL9RofZrA+G+UfFCpmWJZTcCoqe1ERG/3K0CyxeGKZBRY/nM2L+wLVT/8AECbyM4ZWxzORc08I5XoxZFuP2Sw/agdD5cSfM4YcPPv79nT4mBX+Q0flcV+qo/zVP7QK3yz/APUF+oUvtK0Curk/iSnfcM8a3h5hj8SYHQ+Q/wD1sT+op/zNA1vLZ8tpfUl+0qQKegT+JKnL8eLb/wChbwLnyJ/LK31I/aJAn8uA/L4bn5ip/Mtvvgc/l7H8TYocPxlQv+6P6LA3fI9/1EfVKvxSBd+XT0sH9HE/GjAl8hhNsWOG1Qt42q3+AgcN27FEY/Efg/oeeN+XnPzmz027+2/C0D6R5F8bSbC1KKgLVSsWqc3Deg3sA2f2b8YH0SAgICAgICAgIH5jz35ViPrlf7RoHWr5UMQmGTD0aVNClBKYqElzZVC7QU2AbS+tx4wOYyDJK2OrilSuWLXdzchATq7n39SYH07ysYJKGWYejTFkp4qki87LSqjXmYFB5E/llb6mftEgdt5U8kbFYImmCz0agqhRqWABVwBxOyxNuJUCB8u8nnahMBXapUVmp1KOy2xYsCCCrAEgEbxv49IGr21z38PxbVkVgpVKdNSLuQN1wL94sx0HMCB1HbLJmwmS4Ok4tU/Dg7jkz06zbPsBC/swKLye9qUy+u71EZkqUtk7FtoEG6kBiARv48YGt267RDH4o11UogpLTQNba2QWa7WJAJLncTwgdP2gydsLkVFKg2aj41ajg6EF1ewPUKFB6gwKDsHnv4vxAxFWm5o1KVSldRqbFGJW9g2ydkHX53sgY+UHtMuPxIqUwy00ohF2rAnUszEAm17237lEDuci7Hu2SVKBXZrVya4U6EMCppKb7rrTW/LaMD532Rzn8BxiVnViELpUS1nsQVYWNrMDY2NvRtpAsfKL2rTMK1NqSstOlSYDbsGJYgsbAkAd1ePAwLvL8Y2VZSWN0xWMqE0xuZKYULtkcLDvDrUXrArOw/Yc42hiKzXUCmUocA1UWNz+iLBf2m4rApeyudPgMWlaxGyxSqnEoTZ1I9YEX8VED9G0KyuquhDKyhlI3EEXBHS0DOAgICAgICAgc5W7CYB2Z2wylmcsx2n1JNyfS5mBivYHLgb/AIKntLke4tAvcDgaVBdijTSmvqooUe4cYEOcZPRxSCniEFRA4YAkjvAEA6EcGPvga2T9mMLhHL4eiKbMmySCxuLg21J4gQLeBzebdhMDiHNSpQAcm5ZGancneSEIBPUi8CXJexmCwjbdGgA43OxZ2H0S5Oz7LQOa8t3yOh9fX7KtA5nyR5ZSxL4qlXprUQ0aRs3A7Tag7weo1gfR8q7DYDDuKlKgNsG6l2epsngVDsQD13wLXOMoo4pPN4hBUQOGsSRqLgHukczA1K3ZXCNh1wrUFNFWJVbm6kkklWvtA3Y6g8YGjlvYDAUHFRKALA3Bd2cAjUEKxIv1teB08Cizvsfg8W23XoAvxdSyMfpFCNr23ga2WdgsBQcVEoAsDcF2apYjcQrkgHra8DdzjsthMU4qYiiKjBAoJZxYAk2ADAbyYFjl+Cp0Ka0qShEQWVRuA3/HWBT43sTga1RqtTDqzuxZjtOLk7zYMBeBb5dgUoU1pUl2UQWVbk2F72uxJtrA2YCAgICAgICAgICAgICAgIFP2m7OUcfTWlXLhVqhxsEA3CsutwdLMYGt2Y7HYfAM70DUJdQrbbA6Aki1gOcDoYCAgICAgICAgICAgICAgICAgICAgICAgICAgICAgICAgICAgICAgICAgICAgICAgICAgICAgICAgICAgICAgICAgICAgICAgIH/2Q==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6" name="Picture 6" descr="http://www.buzzom.com/wp-content/uploads/2014/06/dropbox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35" y="758181"/>
            <a:ext cx="3112220" cy="31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1.staticflickr.com/9/8488/8251028685_c9f6cd4f72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71" y="199634"/>
            <a:ext cx="3593690" cy="359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www.whitewashing.de/_static/github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20" y="4651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icons.iconarchive.com/icons/hopstarter/book/256/Evernote-Book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145" y="473278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6" descr="data:image/jpeg;base64,/9j/4AAQSkZJRgABAQAAAQABAAD/2wCEAAkGBxAQEBAPDxIPDw0QDA8PDw8NEA8PDw0NFBUWFxURFRUYHCggGBonHBQVITEhJSkrLi4uFx8zODMsNygtLisBCgoKDg0OGhAQGiwkICQvLCwsMiwvLCwsLCwsLCwsLCwsLCwsLCwsLCwsLCwsLC8sLCwsLSwsLCwsLCwsLCwsLP/AABEIAMwAzAMBEQACEQEDEQH/xAAbAAABBQEBAAAAAAAAAAAAAAAAAgMEBQYHAf/EAEQQAAICAAIGBAoIBAQHAAAAAAECAAMEEQUGITFBURITImEHMkJicXKBkaGxIzNDUoKSwdEUU1TwFqLS4SQlRGNzssL/xAAbAQEAAgMBAQAAAAAAAAAAAAAAAQIDBAUGB//EADYRAAIBAwICBgkEAwADAAAAAAABAgMEESExBRITMkFRcdEUIlJhgZGhscEGFULwI2LhMzSS/9oADAMBAAIRAxEAPwDuMAIAQAgBACAEAIAQAgBACAEAIAQAgBACAEAIAQAgBACAEAIAQAgBACAEAIAQAgDOLxddK9O10rQeVYwUfGVlJRWWy8KcpvEVlmW0l4RMFVmK+niGH8sdFPzN+mc1J39KO2p0aXCa8+tiPiZzF+E69s+qpqrHDps1jD5D4TVlxGb2SRvw4NTXWk39PMqrtfce32qr6laj5zC72s+02Y8Ltl/H6jH+Msf/AFNnur/0ynpdb2vsX/b7b2F9fMcq11x4+3Y+sqH9JKu66/kQ+HWz/j9yxw3hDxq+N1Ng85MvkZkjxCst8MwS4TQe2UXeA8JKHZfQy+dS4cflIGXvMzw4kv5R+RqVODP+EvmajRmsmExGQrtXpnyH7D+475u07mlU6rObWsq1LrR0+ZbTOaoQAgBACAEAIAQAgBACAEAIAQAgEbSGPqw6G291rrHFjlmeQHE9wlZzjBZkzJTpTqS5YLLOc6w+EtiSmCUIu7rrRm59VNw9Jz9AnMrX7elNfE7ttwdLWs/gvMwWO0jbe/Tud7X+85Jy7hyHomhKUpvMnk7NOlCmuWCwiN0jKlw2wAyMANsAOkYAoWyMEYHkukYGB5LZDRBo9C624rDZBX6ysfZ3ZsuXIHeJsUrurS2eV7zRuLCjW1aw+9HQtAa34fFZIT1N5+zsIyY+a3H5zq0L2nV0ejOFc8Oq0dVqu9fk0U3DnhACAEAIAQAgBACAEAIAQDMa3a404EFFytxRHZqB2JyZzwHdvPxmrcXUaWm7OhZcPncPL0j3+Rx/TOmb8XZ1l7l28kbkQclXhOPUqyqPMmenoW9OjHlgsEEJMZmHFrgCxXIIFCuAe9VAPDXAEmuANtXJJEFcoB6tkAkV2yuCuCVXZKtEG11Y11sp6NWJzto2APvsr/1D4zftr6UPVnqvqjk3nDI1PWp6P6PyOkYbEJai2VsHRhmrKcwROzGSksxeh52cJQk4yWGOyxUIAQAgBACAEAIAQDFa965jCA4fDkNiiO028YcH5t3cJo3V30fqx3+x1uH8P6b/ACVOr9/+HILbWdizEszElmY5lieJM5Dbbyz0ySisIUiSCR5EkEDq1yAOrXAFCuCD3q5APDXJAhq4JG2rgDLJJAy6SSRKtlAJFTypUl1PKsg0mrGsVmEfi9DHt1//AEvIzYtrmVF+7uNG8s43Ee59jOr4LFpdWttbBkYZgj5HkZ34TjOKlHY8tUpypycZLVD8uUCAEAIAQAgBAMxrzrOMDV0a8jirVPVjf1a7jYR8uZ9BmpdXHRRwt2dDh9k7ieZdVb+RxO+1nYsxLMxJZicyxO8kzit5eWesiklhHqLIJH0WQQPokgD6JIIHVrgDgrkECuqgCTXAG2rkkjLpAGHSSSMOskEd1kkhW0Al1NKsqTKmlWVNRqjp84WzosScO57Y+4fvj9Zs2ly6MsPqv+5OffWarwyustvI6mjggMCCpAII2gg7iJ6BNNZR5dpp4YqSQEAIAQAgEbSWOTD1PdYckrUseZ5Ad53SG8LJSpUVOLlLsOLa2XtiiuO2/SfR2pmSKbF3KO4ica7i3Ln7zv8A6ev43FDk2kuwzazTPQkisSCCRWJAJKLIIH0WQQSESAPLXIIFdXAENXBIy6SQR3WCSO6yQR3EkkjuJIGDvkkkioyCCbUZRlSZUZVlToWoWmcx/C2HaozpJ4rxT9R7Z1uHXGf8Uvh5HB4ra4/zR+PmbOdY4oQAgBACAc18J2melYmDQ9hMrLsuNh8VfYNvtHKa1aWuDj8SrZapr4mW0c6kNTZ9VcvQY/cbyX9hmCUVJOLMXC76VncRqLbt8Cjvw7VO1bjJlYg9/fOXKLi8M+r06kakVKOzF1yhYk1yASK5BBJrkEEmuQCTUuewbTyEjcq3gtcPoLEOMxWVB42ZJ8DtmzCzrT2j89DUqX9vDeWfDUlV6pWnx3rXZwzbbNmPDana0asuL0l1U2JfU9v5q/lMiXD5xWd/AquMQ9kYbU4/zl/I059WpSpPFRteMWjKuJp7R+o02pJP26/kMxemW3t/Qn9y/wBPqNNqKf56/kaPTbX2n8if3L/T6jL6hH+oX8jSfTrX2n8h+5f6fUjWahH+oT8jSfTbb2n8iy4j/p9RP+DGX7dD+BpX0yh7T+Rb0/8A1Pf8NFftVP4Wkel0e8n01eyKXQxHlr7jKu6pk+lLuJeEwdlbrYjKHRgynbvEor6MGpR3RWdaE4uMlozqGCxItrWweUoJHI8RPX21eNelGpHtPLVIcknEfmcoEAIAxjsUtNVlz7ErrZ29AGeUhvCyVlJRi2zguIxb3WPdZtsscu3pPD0Dd7Jot5eTzFSTk3J7sdqgxIe0vT1tYuH1lYCWedX5L+zdNW6p5XOj3n6Y4jzwdtN6rbwKiszRPXEisyASazIIJFbSCC/1f0Fbij0vEpByNhG88lHEzZt7SVZ52XeaN3fQt1jeXd5m90domjDr2FGYG2x9rHvz4Tt0banS6q8zzlxd1az9d6d3YVelNdMDQSpt61xvWgdZkeRI2fGb8LWrPXHzOZO8ow0z8igu8JdGfZovI5k1j9Zm9An3ow/uNPuYU+EbCse2l1XeVDge4ysrKotsMyxvacu9F3gdN0YgZ0WpZzCntL6VO0TTr2+Vy1Y5XvNqFVS1iybXarbNzcOR/aeW4hwBYc7b/wCfLyZuU6/ZIURPKyTTwzaEMJUsRrBLosiLaJkRdESwS6LIjNvly6FpMciTTaqYrx6j66/Ij5T0n6euetQfivz+DnX1Paa8DRT05zggBAMd4UtIdVghUDk2ItCfgXtN8gPbMNZ4jg076fLTx3nJ6pqnBkTKjJMaJ+FsyO3apBVhzU7xDWVhmza3E7erGrDdMpsdhupsKb13ofvIdxnLqQ5JYPrNpcwuaMasNmJRpjNgfR5BBotVNDHF29rMUIQbGHHkg7zNm1tnWlrst/I0b+8VvDTrPbzOjY/HUYKjpuRXTWAFVRtJ4Io4mehpUnJqEEeQr11FOpUZyzWHWjEY0lczVhvJpQ5Zjm58o/Cduhawp67s87c306umy7vMpRhptYNHpBuzDyMFo1CHbVlKtGxCYwljVsHRmRxuZSQRMcoprDN2lNrVG11Z1xNhFOJIFh2JbuFh5NyPfObXtuX1onUpVs6SN/gMX1nYP1gHZP3wPJ9M8lxrharRdakvWW/vXmdCjV5Xh7D5nijdI9olkWREtmRF0RLJkRdEV5dF0KSUkSWOiL+ruRuHSyPoOybHD6/Q3MJ9mcPwehirw56bRuJ9COEEAIByjwu4vpYrD1Z7KsOzZcmsbb8EWatd6pHLv3mSRi6zMBy5Il1GSYSZUZJIrSNHW1Zj6yoFl5lOK/rMFxT5o5XYes/TPEeiqejzektvH/pQo85x74kUksQo2sSABzJ2ARjOiKtpLLOzaB0euFw6VbAQOlY3Ow+MT/fCeioUlSgor+s8bd3Dr1XN/DwOYa2adbG4glT/AMNWStK8DzsPefllPRWtDo467vc8pe3Dqz02W3mQsPVNtI5M5E5cPLYNd1Bi+mQ0ZYTKvE1yjNunIrrRMbN6myI8xs3oPQ6BqfpxrECs309OWTcWXyW9PCcu4pcssrZm/RnzLDOi9YHVLV3WL0svutuYe+fOONWfo9y3Hqy1X5R1aE+aOvYRrZykbCItsyIuiJZMiLoiPLoshSSkiw8kwyBvsLZ00RvvIpPpyn0q2qdJRjPvSZwKkeWTQ7MxQIBxDwkX9LSV3mLUnuUH9ZpVn65yLvWoygrMxmhJEqsyTBJEyppJBMpfLbJMkJOLUluij0therszX6t+0vdzE5lanySPqnCb9Xlsp9q0fiWeouG67HUg7VrzuI9Txf8AMVmWzp81Ve7Uy8SqdHbyx26fP/hvtfNImjA29E5PblSpG8dPxiPw5z0trDmqrPZqeIu58tJ48DlGFncR5moW+FMyI0ahZ1uMpc1JJ5ImJIlWZ6aKjFGUZu0yrumNm/TIdkxs36ZYavYrqsRW3At0G71bZ88vdNWvHmg0bFKWJI7NoCzpUWLxrtDD1WGXzE8Z+oqPPaqp7LXyenkda3eJ47x20zxaN9ES2ZEXREsmRF0RXl0XQpJSRI+kwyBtNCNnRX3Aj3Ge+4RPms4fI4t0sVWTp0jXCAcD17b/AJnjO65R/kSaFXrs5Fx/5Jf3sKmsyppyRKraSYJIlVtJMZKreCReKpFtZXyt6+ty9sxVqfPH3nd4FxH0S5Sk/Vlo/wAMsPBrTliLmO9aAPe3+0rw7rs9pxmX+KK95L8Ktx6nDrwN7E+xTPS2PWZ46/6iXvMDh3nVRwqkSyoul0zUnAmLiJbJgdMZuvkNl4wK7EWSrNuESvtaY2btOJFczGzegtBVZyIPIg+6YZaljtuqZzXE/wDhrPtzM8xxeObOr4HWo9dEuwz56jqIiWmZEXRFsMyIsiK2+WLocSY5Ej6TDIGv1e+oX1m+c9zwL/0o+L+5x7z/AMrLKdg1QgHBfCInR0nivOZG96L+00avXZy7heuyjraYzUkiTW0kwSRJraSYGiTW8kgk1vJJLzU7JcU5H2lBz9ZSP3+BlLePJXfc0eztb/0qxUJP1oNLxXY/ww8KFRbDVP8Ay7xn6GBE71lLE2jQu45gc4redVM484Emu6WTNaVMfGJlsmLoxt8RIyXVMjWWSrZnhAjWNKNm5TgNTG2bA9ha+k6KPKdR7zMMnhNkxWXg7dqynRw97/eZKx35b/nPLcaqctlP34XzeDrUFmohdhngkdREWwzIiyIthl0XQwJZlh1BMUiR9ZhYNfoAZUJ3lj8Z7zgkcWcfj9zjXb/yssZ1jWCAcX8LmF6OPD8LMNWw/CSv6TTrr1jn3K9cxdbTCakkSa2kmCSJCNBhkiQjyTE0SEeSQWehcaKr6rD4ofJ/Ubst8CZaLxJM2bWvKjUUls9H4f3U12seBF9F1By7aHongHG1W94E6VOfLJSPSSSlHBxZwyMUYZMrFWB4EbxOzGSayjlzpilsl8mCVMV1knJTozw2SMkqmNtZIbM0aY2ZRszJYPRMbZJeap4Ivd1hGa17u+w7AP1901rieI47zPQjmWe47Eauppqo8oL1lmX8xuHs3TxH6juFiFFeL+yOtax1ciHY08wjfRFsaXRZEWwzIi6EqJEmWHkEwyA8JiYNrotOjTWPMB9+39Z9G4dDktacX3I4dd5qSfvJU3TCEA5x4Y8B0q8NiAPEd6n9DgFSfah/NNeutEzTu46KRyhhlNU0x1GgxSQ+jyTDKI+jwYnEfR5JiaHlskkG31c0j/EU9UTnfSu7jbQNx7yu492U2qM8rDO7w65549HLdfYyuuugCxOJpGbZfSoN7AeWBz5zp29fHqs2q1PPrIxE3uY1cBmZOSOVBHMMIMpVyJPcpRsEjBYR7nCIMyd54KOZlJSUVlloxcnhHWtTdBrRWLnGdVW1Bltvv5+jP+9k5N1cxhGVWb0Rv06e0UWl1pYlmObMcye+fOLm4lcVpVZdv0XYjsU4KMUkRbGmNIyIjWNLouiOxliwtRKSZI8gmGTBIoqLMqDezBffJo03VqRgu1pESlypvuN0oyAA3AZD0T6dFJLCPPN5PZICAU2t+jP4rBX0gZv1fTrH/cXtL8svbKTjmLRjqx5oNHAHWaJyhndKhodR5JjcR9HkmJxHVeDE4jqvJKOJJweMep1srYrYjBlYcD+0lPDyiIuUJKUd0bjR+Prxy/R9GvFgdvDk5Czm9R4+rNynVUj0FreRrLD0l/djM6d1YR2Zk+huz7SkZKx7xwM3adw46PVGadFS1Rk8Xoe+rxq2I+8naU+6bUa0ZbM1pU5LdEJhlv2enZMmSguqh28VWb1QTKtpbkpN7FvgNW7nINn0a8jtc9wH7zDO4ittTNGhJ76G/wBFavUYOnr8WRRhxt6LfXYhuWW/++E0qlVvWTM/qUo52L8Y9rK1Yr1SsoNdI2dVT5IPnHefdPJ8dvubFCPi/I3rKDkuka8CK7zzaR0UiM7S6RZEd2l0iyEqJDZYdUTE2B5RMTYLbV3D9K3pcEXP8R2D9Z2+AW/SXPO9or6vb8mpez5aeO81U9ucgIAQAgHD9fNC/wALjLAoyqtzury3ZMe0o9Bz+E06kcM5leHLMy7pMWDEMnZIIaFq8FHEeV4MbiOK8kxuI4Hgq4i0uIIIJBBzBBIIPMGTkry4NPgNcmyCY2tcUgGQsz6GIUeuPG9szRrtbm/RvqkNJ6r6lpTjdGXeLibMMx8jE17B+IbPjMyrRZvwvqUt3jx/uB8aNwp2jHYMjnmP3l+kj3mZV6b/AJIQ40ZVttxyPl5OGQsT3bM5Dqx7ysrqkv5IhYjXbC0ZjAYcmzLIX4rIkd4XP9pilcLsNad8v4IrdBddpHFG/Fu1lVPbbpeL0vJrVdw2zRurnoqbqT7NvEi1pTuqq5tkbK23Mk854qc3Uk5y3Z6uMUlhEd3kJF0MO8ukWSGt8lkjiiY2yR1RMTYHJQGu0FherqBPjP2j6OA9097wa06C2Te8tX+DjXdTnqabIsZ1jWCAEAIBm9e9A/xmGJQZ4inN6ubDyk9oHvAmOpHmRgr0+eOm6OKOk1MHNI7pK4JGWSQDwNIKuI4rySriLDwU5RQskkcp71kEcodZA5TwvIJ5RBeCVEKwzsqKM3ZgqgcWO4QXUMnU9GYFcLQlAyLDtWsPLuO/2DdPNcUuulqdHHaP1Z6uwtuhp67scd5zEjfwMO8skWwN75JItRKNkjqiY2wOgTGwWGhsF1tgzHYXtN38hOpwiy9Jr+svVjq/wvia9zW6OGm7NfPfHFCAEAIAQAgHK/CJq11NhxVK/QWt9IFH1Vp4+g/POa9WGNUc+5pcr5lsYZ65gwawy1cjAGWrkYJGykjAPNsEYDpGQRynvTgcodOBynnSME4DIyRg2OouiujnjbBn0SUoB42bmf2fOad9cdBSyus9F5nU4bbdJPneyNQ1k8rg9JgaZ5OCcCcoySLVZRskcVZjbA6omNsDtNRdgqjNicgJelSnVmoQWWyJSUVlmx0dgxSgQbTvY/eafQ7Czja0VTW/a+9nDrVXUlklTcMQQAgBACAEAaxOHSxGrsUPW6lWVtoIMNZIaTWGce1t1ZfBWbM2w7k9W/LzG7/nNWcOU5lak6b9xnGrmPBiGmrkYA21cjAEGuMASa5GCTzq4wA6uMA9FcYBL0Zo9r7UqXex2n7q8T7oeEsstTg5yUV2nQuyqrXWMqq1CIO4bz6Sds8peXDr1XLs7PA9hb0FRpqKEzUM56FkNkiwso2BxVlGwOATG2BaqSQAMyTkAOJiMXJqMVlsN41ZqtDaM6odJttrD8g5Ce54TwtWseefXf093mci5uOkeFsWc7JqBACAEAIAQAgBAGMbhK7q2qtUPWwyKn59x75DWSJRUlhnKtatUrMITYmdmFJ2P5Vfc/7zXnDBza1Bw1WxmGrmPBgGzXIwBBrjBIk1yMA86uMAOrjAPRXJwDW6t4DqqjYR9JaMhzWr/ecXi11yroY7vc73CbXTpZfAtQs89zHdFBZVsCgsq2BwLKNgWBKtgXVUzkKoJY7gJelSnVmoQWWyJSUVlmp0TooVdpsmtI9idw/ee24XwmNquees/t4eZybi5dTRbFnOyagQAgBACAEAIAQAgCS0AatsBBBAIIIIO0EHgRAMFrFqkjE2YXJDvNJ8U+qeHomKVPuNOrap6wMViMOyMVdSrDeGGRmFrBpSi4vDGSkjBB51cYB51cYAdXGATdFYDrbAp8Qdpz5omvc140KTqS/rNm0oOvVUF8fA1/R9g3AcgNwnialWVSTnLdnsYQUYqK7D0LMeSwoLKtgUFlcg9kAXUnSPIc51bHhFe5xLqx73+F2mvWuYU9N2XujmSsdned7HeZ7KzsaNrHFNa9r7WcqrWlUeZFpXiQZuGIfWzOALBgHsAIAQAgBACAeGAIdYBDvraAVOKRxzgFFpOkOMrFDDhmNo9B4SGk9ysoRksNGXxmjgpJQnLk37zG6Xcak7T2WQHUjfMbi0a0qM47oTKmMIBrNC4Lq6wT479pu4cBPH8Wvemq8kerH6vtPVcMtehpc0t2WHRnIydI9ykZJEXXIgzdlQecQJkp0qlV4hFvwKyko7srrtPUjYhNh83YvvM7FvwC5qazxFe/V/I1Z3tOO2oyNKM/cOQnobTg1tb645n3vy2NGrdVJ6bIm4bFGdY1i2wtrHnALbDdKAWdKmASlEAXACAEAIAQAgBACAeZQBLVKd4gEe3R9bbwIBBv1dpbhAK7Eal0t3QCtu8HqHxXI9EhpMq4Re6Ix8HtgIK27iCMwCJSVKMk0+0oqME00iYdWsdwur9tQnK/YbPufzZ0PTao0+q+kD/wBQq+rWolo8Dsl/F/NkO8qvtI9mpGMfx8Xb+E9D/wBcps0+G2lPq019/uY5XFV7yYivwabc2sJPEnMkzdSUVhGF6lhh/B/Wu9pILGjU6pe+AWNOgKl4QCZXo+tdwgEhagNwgCsoB7ACAEAIAQAgBACAEAIAQAgBACAEAIAQAgBACAEAIAQAgBACAEAIAQAgH//Z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8" descr="data:image/jpeg;base64,/9j/4AAQSkZJRgABAQAAAQABAAD/2wCEAAkGBxAQEBAPDxIPDw0QDA8PDw8NEA8PDw0NFBUWFxURFRUYHCggGBonHBQVITEhJSkrLi4uFx8zODMsNygtLisBCgoKDg0OGhAQGiwkICQvLCwsMiwvLCwsLCwsLCwsLCwsLCwsLCwsLCwsLCwsLC8sLCwsLSwsLCwsLCwsLCwsLP/AABEIAMwAzAMBEQACEQEDEQH/xAAbAAABBQEBAAAAAAAAAAAAAAAAAgMEBQYHAf/EAEQQAAICAAIGBAoIBAQHAAAAAAECAAMEEQUGITFBURITImEHMkJicXKBkaGxIzNDUoKSwdEUU1TwFqLS4SQlRGNzssL/xAAbAQEAAgMBAQAAAAAAAAAAAAAAAQIDBAUGB//EADYRAAIBAwICBgkEAwADAAAAAAABAgMEESExBRITMkFRcdEUIlJhgZGhscEGFULwI2LhMzSS/9oADAMBAAIRAxEAPwDuMAIAQAgBACAEAIAQAgBACAEAIAQAgBACAEAIAQAgBACAEAIAQAgBACAEAIAQAgDOLxddK9O10rQeVYwUfGVlJRWWy8KcpvEVlmW0l4RMFVmK+niGH8sdFPzN+mc1J39KO2p0aXCa8+tiPiZzF+E69s+qpqrHDps1jD5D4TVlxGb2SRvw4NTXWk39PMqrtfce32qr6laj5zC72s+02Y8Ltl/H6jH+Msf/AFNnur/0ynpdb2vsX/b7b2F9fMcq11x4+3Y+sqH9JKu66/kQ+HWz/j9yxw3hDxq+N1Ng85MvkZkjxCst8MwS4TQe2UXeA8JKHZfQy+dS4cflIGXvMzw4kv5R+RqVODP+EvmajRmsmExGQrtXpnyH7D+475u07mlU6rObWsq1LrR0+ZbTOaoQAgBACAEAIAQAgBACAEAIAQAgEbSGPqw6G291rrHFjlmeQHE9wlZzjBZkzJTpTqS5YLLOc6w+EtiSmCUIu7rrRm59VNw9Jz9AnMrX7elNfE7ttwdLWs/gvMwWO0jbe/Tud7X+85Jy7hyHomhKUpvMnk7NOlCmuWCwiN0jKlw2wAyMANsAOkYAoWyMEYHkukYGB5LZDRBo9C624rDZBX6ysfZ3ZsuXIHeJsUrurS2eV7zRuLCjW1aw+9HQtAa34fFZIT1N5+zsIyY+a3H5zq0L2nV0ejOFc8Oq0dVqu9fk0U3DnhACAEAIAQAgBACAEAIAQDMa3a404EFFytxRHZqB2JyZzwHdvPxmrcXUaWm7OhZcPncPL0j3+Rx/TOmb8XZ1l7l28kbkQclXhOPUqyqPMmenoW9OjHlgsEEJMZmHFrgCxXIIFCuAe9VAPDXAEmuANtXJJEFcoB6tkAkV2yuCuCVXZKtEG11Y11sp6NWJzto2APvsr/1D4zftr6UPVnqvqjk3nDI1PWp6P6PyOkYbEJai2VsHRhmrKcwROzGSksxeh52cJQk4yWGOyxUIAQAgBACAEAIAQDFa965jCA4fDkNiiO028YcH5t3cJo3V30fqx3+x1uH8P6b/ACVOr9/+HILbWdizEszElmY5lieJM5Dbbyz0ySisIUiSCR5EkEDq1yAOrXAFCuCD3q5APDXJAhq4JG2rgDLJJAy6SSRKtlAJFTypUl1PKsg0mrGsVmEfi9DHt1//AEvIzYtrmVF+7uNG8s43Ee59jOr4LFpdWttbBkYZgj5HkZ34TjOKlHY8tUpypycZLVD8uUCAEAIAQAgBAMxrzrOMDV0a8jirVPVjf1a7jYR8uZ9BmpdXHRRwt2dDh9k7ieZdVb+RxO+1nYsxLMxJZicyxO8kzit5eWesiklhHqLIJH0WQQPokgD6JIIHVrgDgrkECuqgCTXAG2rkkjLpAGHSSSMOskEd1kkhW0Al1NKsqTKmlWVNRqjp84WzosScO57Y+4fvj9Zs2ly6MsPqv+5OffWarwyustvI6mjggMCCpAII2gg7iJ6BNNZR5dpp4YqSQEAIAQAgEbSWOTD1PdYckrUseZ5Ad53SG8LJSpUVOLlLsOLa2XtiiuO2/SfR2pmSKbF3KO4ica7i3Ln7zv8A6ev43FDk2kuwzazTPQkisSCCRWJAJKLIIH0WQQSESAPLXIIFdXAENXBIy6SQR3WCSO6yQR3EkkjuJIGDvkkkioyCCbUZRlSZUZVlToWoWmcx/C2HaozpJ4rxT9R7Z1uHXGf8Uvh5HB4ra4/zR+PmbOdY4oQAgBACAc18J2melYmDQ9hMrLsuNh8VfYNvtHKa1aWuDj8SrZapr4mW0c6kNTZ9VcvQY/cbyX9hmCUVJOLMXC76VncRqLbt8Cjvw7VO1bjJlYg9/fOXKLi8M+r06kakVKOzF1yhYk1yASK5BBJrkEEmuQCTUuewbTyEjcq3gtcPoLEOMxWVB42ZJ8DtmzCzrT2j89DUqX9vDeWfDUlV6pWnx3rXZwzbbNmPDana0asuL0l1U2JfU9v5q/lMiXD5xWd/AquMQ9kYbU4/zl/I059WpSpPFRteMWjKuJp7R+o02pJP26/kMxemW3t/Qn9y/wBPqNNqKf56/kaPTbX2n8if3L/T6jL6hH+oX8jSfTrX2n8h+5f6fUjWahH+oT8jSfTbb2n8iy4j/p9RP+DGX7dD+BpX0yh7T+Rb0/8A1Pf8NFftVP4Wkel0e8n01eyKXQxHlr7jKu6pk+lLuJeEwdlbrYjKHRgynbvEor6MGpR3RWdaE4uMlozqGCxItrWweUoJHI8RPX21eNelGpHtPLVIcknEfmcoEAIAxjsUtNVlz7ErrZ29AGeUhvCyVlJRi2zguIxb3WPdZtsscu3pPD0Dd7Jot5eTzFSTk3J7sdqgxIe0vT1tYuH1lYCWedX5L+zdNW6p5XOj3n6Y4jzwdtN6rbwKiszRPXEisyASazIIJFbSCC/1f0Fbij0vEpByNhG88lHEzZt7SVZ52XeaN3fQt1jeXd5m90domjDr2FGYG2x9rHvz4Tt0banS6q8zzlxd1az9d6d3YVelNdMDQSpt61xvWgdZkeRI2fGb8LWrPXHzOZO8ow0z8igu8JdGfZovI5k1j9Zm9An3ow/uNPuYU+EbCse2l1XeVDge4ysrKotsMyxvacu9F3gdN0YgZ0WpZzCntL6VO0TTr2+Vy1Y5XvNqFVS1iybXarbNzcOR/aeW4hwBYc7b/wCfLyZuU6/ZIURPKyTTwzaEMJUsRrBLosiLaJkRdESwS6LIjNvly6FpMciTTaqYrx6j66/Ij5T0n6euetQfivz+DnX1Paa8DRT05zggBAMd4UtIdVghUDk2ItCfgXtN8gPbMNZ4jg076fLTx3nJ6pqnBkTKjJMaJ+FsyO3apBVhzU7xDWVhmza3E7erGrDdMpsdhupsKb13ofvIdxnLqQ5JYPrNpcwuaMasNmJRpjNgfR5BBotVNDHF29rMUIQbGHHkg7zNm1tnWlrst/I0b+8VvDTrPbzOjY/HUYKjpuRXTWAFVRtJ4Io4mehpUnJqEEeQr11FOpUZyzWHWjEY0lczVhvJpQ5Zjm58o/Cduhawp67s87c306umy7vMpRhptYNHpBuzDyMFo1CHbVlKtGxCYwljVsHRmRxuZSQRMcoprDN2lNrVG11Z1xNhFOJIFh2JbuFh5NyPfObXtuX1onUpVs6SN/gMX1nYP1gHZP3wPJ9M8lxrharRdakvWW/vXmdCjV5Xh7D5nijdI9olkWREtmRF0RLJkRdEV5dF0KSUkSWOiL+ruRuHSyPoOybHD6/Q3MJ9mcPwehirw56bRuJ9COEEAIByjwu4vpYrD1Z7KsOzZcmsbb8EWatd6pHLv3mSRi6zMBy5Il1GSYSZUZJIrSNHW1Zj6yoFl5lOK/rMFxT5o5XYes/TPEeiqejzektvH/pQo85x74kUksQo2sSABzJ2ARjOiKtpLLOzaB0euFw6VbAQOlY3Ow+MT/fCeioUlSgor+s8bd3Dr1XN/DwOYa2adbG4glT/AMNWStK8DzsPefllPRWtDo467vc8pe3Dqz02W3mQsPVNtI5M5E5cPLYNd1Bi+mQ0ZYTKvE1yjNunIrrRMbN6myI8xs3oPQ6BqfpxrECs309OWTcWXyW9PCcu4pcssrZm/RnzLDOi9YHVLV3WL0svutuYe+fOONWfo9y3Hqy1X5R1aE+aOvYRrZykbCItsyIuiJZMiLoiPLoshSSkiw8kwyBvsLZ00RvvIpPpyn0q2qdJRjPvSZwKkeWTQ7MxQIBxDwkX9LSV3mLUnuUH9ZpVn65yLvWoygrMxmhJEqsyTBJEyppJBMpfLbJMkJOLUluij0therszX6t+0vdzE5lanySPqnCb9Xlsp9q0fiWeouG67HUg7VrzuI9Txf8AMVmWzp81Ve7Uy8SqdHbyx26fP/hvtfNImjA29E5PblSpG8dPxiPw5z0trDmqrPZqeIu58tJ48DlGFncR5moW+FMyI0ahZ1uMpc1JJ5ImJIlWZ6aKjFGUZu0yrumNm/TIdkxs36ZYavYrqsRW3At0G71bZ88vdNWvHmg0bFKWJI7NoCzpUWLxrtDD1WGXzE8Z+oqPPaqp7LXyenkda3eJ47x20zxaN9ES2ZEXREsmRF0RXl0XQpJSRI+kwyBtNCNnRX3Aj3Ge+4RPms4fI4t0sVWTp0jXCAcD17b/AJnjO65R/kSaFXrs5Fx/5Jf3sKmsyppyRKraSYJIlVtJMZKreCReKpFtZXyt6+ty9sxVqfPH3nd4FxH0S5Sk/Vlo/wAMsPBrTliLmO9aAPe3+0rw7rs9pxmX+KK95L8Ktx6nDrwN7E+xTPS2PWZ46/6iXvMDh3nVRwqkSyoul0zUnAmLiJbJgdMZuvkNl4wK7EWSrNuESvtaY2btOJFczGzegtBVZyIPIg+6YZaljtuqZzXE/wDhrPtzM8xxeObOr4HWo9dEuwz56jqIiWmZEXRFsMyIsiK2+WLocSY5Ej6TDIGv1e+oX1m+c9zwL/0o+L+5x7z/AMrLKdg1QgHBfCInR0nivOZG96L+00avXZy7heuyjraYzUkiTW0kwSRJraSYGiTW8kgk1vJJLzU7JcU5H2lBz9ZSP3+BlLePJXfc0eztb/0qxUJP1oNLxXY/ww8KFRbDVP8Ay7xn6GBE71lLE2jQu45gc4redVM484Emu6WTNaVMfGJlsmLoxt8RIyXVMjWWSrZnhAjWNKNm5TgNTG2bA9ha+k6KPKdR7zMMnhNkxWXg7dqynRw97/eZKx35b/nPLcaqctlP34XzeDrUFmohdhngkdREWwzIiyIthl0XQwJZlh1BMUiR9ZhYNfoAZUJ3lj8Z7zgkcWcfj9zjXb/yssZ1jWCAcX8LmF6OPD8LMNWw/CSv6TTrr1jn3K9cxdbTCakkSa2kmCSJCNBhkiQjyTE0SEeSQWehcaKr6rD4ofJ/Ubst8CZaLxJM2bWvKjUUls9H4f3U12seBF9F1By7aHongHG1W94E6VOfLJSPSSSlHBxZwyMUYZMrFWB4EbxOzGSayjlzpilsl8mCVMV1knJTozw2SMkqmNtZIbM0aY2ZRszJYPRMbZJeap4Ivd1hGa17u+w7AP1901rieI47zPQjmWe47Eauppqo8oL1lmX8xuHs3TxH6juFiFFeL+yOtax1ciHY08wjfRFsaXRZEWwzIi6EqJEmWHkEwyA8JiYNrotOjTWPMB9+39Z9G4dDktacX3I4dd5qSfvJU3TCEA5x4Y8B0q8NiAPEd6n9DgFSfah/NNeutEzTu46KRyhhlNU0x1GgxSQ+jyTDKI+jwYnEfR5JiaHlskkG31c0j/EU9UTnfSu7jbQNx7yu492U2qM8rDO7w65549HLdfYyuuugCxOJpGbZfSoN7AeWBz5zp29fHqs2q1PPrIxE3uY1cBmZOSOVBHMMIMpVyJPcpRsEjBYR7nCIMyd54KOZlJSUVlloxcnhHWtTdBrRWLnGdVW1Bltvv5+jP+9k5N1cxhGVWb0Rv06e0UWl1pYlmObMcye+fOLm4lcVpVZdv0XYjsU4KMUkRbGmNIyIjWNLouiOxliwtRKSZI8gmGTBIoqLMqDezBffJo03VqRgu1pESlypvuN0oyAA3AZD0T6dFJLCPPN5PZICAU2t+jP4rBX0gZv1fTrH/cXtL8svbKTjmLRjqx5oNHAHWaJyhndKhodR5JjcR9HkmJxHVeDE4jqvJKOJJweMep1srYrYjBlYcD+0lPDyiIuUJKUd0bjR+Prxy/R9GvFgdvDk5Czm9R4+rNynVUj0FreRrLD0l/djM6d1YR2Zk+huz7SkZKx7xwM3adw46PVGadFS1Rk8Xoe+rxq2I+8naU+6bUa0ZbM1pU5LdEJhlv2enZMmSguqh28VWb1QTKtpbkpN7FvgNW7nINn0a8jtc9wH7zDO4ittTNGhJ76G/wBFavUYOnr8WRRhxt6LfXYhuWW/++E0qlVvWTM/qUo52L8Y9rK1Yr1SsoNdI2dVT5IPnHefdPJ8dvubFCPi/I3rKDkuka8CK7zzaR0UiM7S6RZEd2l0iyEqJDZYdUTE2B5RMTYLbV3D9K3pcEXP8R2D9Z2+AW/SXPO9or6vb8mpez5aeO81U9ucgIAQAgHD9fNC/wALjLAoyqtzury3ZMe0o9Bz+E06kcM5leHLMy7pMWDEMnZIIaFq8FHEeV4MbiOK8kxuI4Hgq4i0uIIIJBBzBBIIPMGTkry4NPgNcmyCY2tcUgGQsz6GIUeuPG9szRrtbm/RvqkNJ6r6lpTjdGXeLibMMx8jE17B+IbPjMyrRZvwvqUt3jx/uB8aNwp2jHYMjnmP3l+kj3mZV6b/AJIQ40ZVttxyPl5OGQsT3bM5Dqx7ysrqkv5IhYjXbC0ZjAYcmzLIX4rIkd4XP9pilcLsNad8v4IrdBddpHFG/Fu1lVPbbpeL0vJrVdw2zRurnoqbqT7NvEi1pTuqq5tkbK23Mk854qc3Uk5y3Z6uMUlhEd3kJF0MO8ukWSGt8lkjiiY2yR1RMTYHJQGu0FherqBPjP2j6OA9097wa06C2Te8tX+DjXdTnqabIsZ1jWCAEAIBm9e9A/xmGJQZ4inN6ubDyk9oHvAmOpHmRgr0+eOm6OKOk1MHNI7pK4JGWSQDwNIKuI4rySriLDwU5RQskkcp71kEcodZA5TwvIJ5RBeCVEKwzsqKM3ZgqgcWO4QXUMnU9GYFcLQlAyLDtWsPLuO/2DdPNcUuulqdHHaP1Z6uwtuhp67scd5zEjfwMO8skWwN75JItRKNkjqiY2wOgTGwWGhsF1tgzHYXtN38hOpwiy9Jr+svVjq/wvia9zW6OGm7NfPfHFCAEAIAQAgHK/CJq11NhxVK/QWt9IFH1Vp4+g/POa9WGNUc+5pcr5lsYZ65gwawy1cjAGWrkYJGykjAPNsEYDpGQRynvTgcodOBynnSME4DIyRg2OouiujnjbBn0SUoB42bmf2fOad9cdBSyus9F5nU4bbdJPneyNQ1k8rg9JgaZ5OCcCcoySLVZRskcVZjbA6omNsDtNRdgqjNicgJelSnVmoQWWyJSUVlmx0dgxSgQbTvY/eafQ7Czja0VTW/a+9nDrVXUlklTcMQQAgBACAEAaxOHSxGrsUPW6lWVtoIMNZIaTWGce1t1ZfBWbM2w7k9W/LzG7/nNWcOU5lak6b9xnGrmPBiGmrkYA21cjAEGuMASa5GCTzq4wA6uMA9FcYBL0Zo9r7UqXex2n7q8T7oeEsstTg5yUV2nQuyqrXWMqq1CIO4bz6Sds8peXDr1XLs7PA9hb0FRpqKEzUM56FkNkiwso2BxVlGwOATG2BaqSQAMyTkAOJiMXJqMVlsN41ZqtDaM6odJttrD8g5Ce54TwtWseefXf093mci5uOkeFsWc7JqBACAEAIAQAgBAGMbhK7q2qtUPWwyKn59x75DWSJRUlhnKtatUrMITYmdmFJ2P5Vfc/7zXnDBza1Bw1WxmGrmPBgGzXIwBBrjBIk1yMA86uMAOrjAPRXJwDW6t4DqqjYR9JaMhzWr/ecXi11yroY7vc73CbXTpZfAtQs89zHdFBZVsCgsq2BwLKNgWBKtgXVUzkKoJY7gJelSnVmoQWWyJSUVlmp0TooVdpsmtI9idw/ee24XwmNquees/t4eZybi5dTRbFnOyagQAgBACAEAIAQAgCS0AatsBBBAIIIIO0EHgRAMFrFqkjE2YXJDvNJ8U+qeHomKVPuNOrap6wMViMOyMVdSrDeGGRmFrBpSi4vDGSkjBB51cYB51cYAdXGATdFYDrbAp8Qdpz5omvc140KTqS/rNm0oOvVUF8fA1/R9g3AcgNwnialWVSTnLdnsYQUYqK7D0LMeSwoLKtgUFlcg9kAXUnSPIc51bHhFe5xLqx73+F2mvWuYU9N2XujmSsdned7HeZ7KzsaNrHFNa9r7WcqrWlUeZFpXiQZuGIfWzOALBgHsAIAQAgBACAeGAIdYBDvraAVOKRxzgFFpOkOMrFDDhmNo9B4SGk9ysoRksNGXxmjgpJQnLk37zG6Xcak7T2WQHUjfMbi0a0qM47oTKmMIBrNC4Lq6wT479pu4cBPH8Wvemq8kerH6vtPVcMtehpc0t2WHRnIydI9ykZJEXXIgzdlQecQJkp0qlV4hFvwKyko7srrtPUjYhNh83YvvM7FvwC5qazxFe/V/I1Z3tOO2oyNKM/cOQnobTg1tb645n3vy2NGrdVJ6bIm4bFGdY1i2wtrHnALbDdKAWdKmASlEAXACAEAIAQAgBACAeZQBLVKd4gEe3R9bbwIBBv1dpbhAK7Eal0t3QCtu8HqHxXI9EhpMq4Re6Ix8HtgIK27iCMwCJSVKMk0+0oqME00iYdWsdwur9tQnK/YbPufzZ0PTao0+q+kD/wBQq+rWolo8Dsl/F/NkO8qvtI9mpGMfx8Xb+E9D/wBcps0+G2lPq019/uY5XFV7yYivwabc2sJPEnMkzdSUVhGF6lhh/B/Wu9pILGjU6pe+AWNOgKl4QCZXo+tdwgEhagNwgCsoB7ACAEAIAQAgBACAEAIAQAgBACAEAIAQAgBACAEAIAQAgBACAEAIAQAgH//Z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20" descr="http://www.iconarchive.com/download/i59249/franksouza183/fs/Apps-google-chrome.ico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22" descr="http://www.iconarchive.com/download/i59249/franksouza183/fs/Apps-google-chrome.ico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24" descr="http://www.iconarchive.com/download/i59249/franksouza183/fs/Apps-google-chrome.ico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46" name="Picture 26" descr="http://img2.wikia.nocookie.net/__cb20100301025455/gtawiki/images/2/2b/Chrome_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12" y="4818314"/>
            <a:ext cx="2205497" cy="22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http://www.iconpng.com/png/html5-icon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720" y="4198243"/>
            <a:ext cx="3004592" cy="300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47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 Designer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0242" name="Picture 2" descr="http://www.sifrutech.com/gallery/choose-talented-web-designers-for-innovative-solutions-pictures/Choose-talented-web-designers-for-innovative-solu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6" y="1060376"/>
            <a:ext cx="9269760" cy="648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619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FrontEnd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50240" y="6749008"/>
            <a:ext cx="11704320" cy="9361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/>
              <a:t>HTML/CSS, </a:t>
            </a:r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, ecma-262, HTTP, URI, layout, font, </a:t>
            </a:r>
            <a:r>
              <a:rPr lang="en-US" altLang="ko-KR" sz="2400" dirty="0" err="1" smtClean="0"/>
              <a:t>colorformat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imagefile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optimizinig</a:t>
            </a:r>
            <a:r>
              <a:rPr lang="en-US" altLang="ko-KR" sz="2400" dirty="0" smtClean="0"/>
              <a:t>, grunt, bower, sass, </a:t>
            </a:r>
          </a:p>
        </p:txBody>
      </p:sp>
      <p:pic>
        <p:nvPicPr>
          <p:cNvPr id="6148" name="Picture 4" descr="Speciality Frontend-develo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44" y="1204392"/>
            <a:ext cx="8424936" cy="505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339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Backend Developer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http://arkusnexus.com/wp-content/uploads/2014/12/Develo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72" y="1708448"/>
            <a:ext cx="920115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965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0" name="ZoneTexte 10"/>
          <p:cNvSpPr txBox="1"/>
          <p:nvPr/>
        </p:nvSpPr>
        <p:spPr>
          <a:xfrm>
            <a:off x="1973911" y="3078992"/>
            <a:ext cx="89576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0" b="1" cap="all" dirty="0" smtClean="0">
                <a:solidFill>
                  <a:srgbClr val="E45454"/>
                </a:solidFill>
                <a:latin typeface="Rockwell" pitchFamily="18" charset="0"/>
                <a:ea typeface="Droid Serif" pitchFamily="18" charset="0"/>
                <a:cs typeface="Droid Serif" pitchFamily="18" charset="0"/>
              </a:rPr>
              <a:t>Thank  you !</a:t>
            </a:r>
          </a:p>
        </p:txBody>
      </p:sp>
      <p:pic>
        <p:nvPicPr>
          <p:cNvPr id="15" name="Image 15" descr="Cog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5" y="8591576"/>
            <a:ext cx="838095" cy="685714"/>
          </a:xfrm>
          <a:prstGeom prst="rect">
            <a:avLst/>
          </a:prstGeom>
        </p:spPr>
      </p:pic>
      <p:sp>
        <p:nvSpPr>
          <p:cNvPr id="17" name="ZoneTexte 14"/>
          <p:cNvSpPr txBox="1"/>
          <p:nvPr/>
        </p:nvSpPr>
        <p:spPr>
          <a:xfrm>
            <a:off x="1716054" y="8663014"/>
            <a:ext cx="1785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F5F5E6"/>
                </a:solidFill>
                <a:latin typeface="Rockwell" pitchFamily="18" charset="0"/>
                <a:cs typeface="Calibri" pitchFamily="34" charset="0"/>
              </a:rPr>
              <a:t>arahansa</a:t>
            </a:r>
            <a:endParaRPr lang="fr-FR" sz="3000" dirty="0">
              <a:solidFill>
                <a:srgbClr val="E45454"/>
              </a:solidFill>
              <a:latin typeface="Rockwell" pitchFamily="18" charset="0"/>
              <a:cs typeface="Calibri" pitchFamily="34" charset="0"/>
            </a:endParaRPr>
          </a:p>
        </p:txBody>
      </p:sp>
      <p:sp>
        <p:nvSpPr>
          <p:cNvPr id="18" name="ZoneTexte 16"/>
          <p:cNvSpPr txBox="1"/>
          <p:nvPr/>
        </p:nvSpPr>
        <p:spPr>
          <a:xfrm rot="5400000">
            <a:off x="3475099" y="8707547"/>
            <a:ext cx="1071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spc="240" dirty="0" smtClean="0">
                <a:solidFill>
                  <a:srgbClr val="F5F5E6"/>
                </a:solidFill>
                <a:latin typeface="Calibri" pitchFamily="34" charset="0"/>
                <a:cs typeface="Calibri" pitchFamily="34" charset="0"/>
              </a:rPr>
              <a:t>------</a:t>
            </a:r>
            <a:endParaRPr lang="fr-FR" sz="3000" b="1" spc="240" dirty="0">
              <a:solidFill>
                <a:srgbClr val="F5F5E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ZoneTexte 17"/>
          <p:cNvSpPr txBox="1"/>
          <p:nvPr/>
        </p:nvSpPr>
        <p:spPr>
          <a:xfrm rot="5400000">
            <a:off x="6172237" y="8707425"/>
            <a:ext cx="1071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spc="240" dirty="0" smtClean="0">
                <a:solidFill>
                  <a:srgbClr val="F5F5E6"/>
                </a:solidFill>
                <a:latin typeface="Calibri" pitchFamily="34" charset="0"/>
                <a:cs typeface="Calibri" pitchFamily="34" charset="0"/>
              </a:rPr>
              <a:t>------</a:t>
            </a:r>
            <a:endParaRPr lang="fr-FR" sz="3000" b="1" spc="240" dirty="0">
              <a:solidFill>
                <a:srgbClr val="F5F5E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931028" y="8591576"/>
            <a:ext cx="40005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페북</a:t>
            </a:r>
            <a:r>
              <a:rPr lang="ko-KR" altLang="en-US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>: 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  <a:hlinkClick r:id="rId3"/>
              </a:rPr>
              <a:t>https://fb.com/me.adunhansa</a:t>
            </a:r>
            <a:endParaRPr lang="en-US" altLang="ko-KR" sz="1600" dirty="0" smtClean="0">
              <a:solidFill>
                <a:schemeClr val="bg1"/>
              </a:solidFill>
              <a:latin typeface="+mn-ea"/>
              <a:cs typeface="Calibri" pitchFamily="34" charset="0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트위터</a:t>
            </a:r>
            <a:r>
              <a:rPr lang="ko-KR" altLang="en-US" sz="16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  <a:hlinkClick r:id="rId4"/>
              </a:rPr>
              <a:t>https://twitter.com/arahansa</a:t>
            </a:r>
            <a:endParaRPr lang="en-US" altLang="ko-KR" sz="1600" dirty="0" smtClean="0">
              <a:solidFill>
                <a:schemeClr val="bg1"/>
              </a:solidFill>
              <a:latin typeface="+mn-ea"/>
              <a:cs typeface="Calibri" pitchFamily="34" charset="0"/>
            </a:endParaRPr>
          </a:p>
          <a:p>
            <a:r>
              <a:rPr lang="ko-KR" altLang="en-US" sz="1600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블로그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  <a:hlinkClick r:id="rId5"/>
              </a:rPr>
              <a:t>http://adunhansa.tistory.com/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>사이트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>: 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  <a:hlinkClick r:id="rId6"/>
              </a:rPr>
              <a:t>http://100coding.com</a:t>
            </a:r>
            <a:r>
              <a:rPr lang="en-US" altLang="ko-KR" sz="1600" dirty="0" smtClean="0">
                <a:solidFill>
                  <a:schemeClr val="bg1"/>
                </a:solidFill>
                <a:latin typeface="+mn-ea"/>
                <a:cs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3728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mtClean="0">
                <a:latin typeface="+mn-ea"/>
                <a:ea typeface="+mn-ea"/>
              </a:rPr>
              <a:t>1. </a:t>
            </a:r>
            <a:r>
              <a:rPr lang="ko-KR" altLang="en-US" smtClean="0">
                <a:solidFill>
                  <a:srgbClr val="FF9000"/>
                </a:solidFill>
              </a:rPr>
              <a:t>작성자</a:t>
            </a:r>
            <a:r>
              <a:rPr lang="ko-KR" altLang="en-US" smtClean="0"/>
              <a:t> 소개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4353473" y="1060376"/>
            <a:ext cx="80648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닉</a:t>
            </a:r>
            <a:r>
              <a:rPr lang="ko-KR" altLang="en-US" sz="4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ko-KR" sz="4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: </a:t>
            </a:r>
            <a:r>
              <a:rPr lang="ko-KR" altLang="en-US" sz="4400" dirty="0" err="1" smtClean="0">
                <a:solidFill>
                  <a:srgbClr val="E45454"/>
                </a:solidFill>
              </a:rPr>
              <a:t>아라한사</a:t>
            </a:r>
            <a:endParaRPr lang="en-US" altLang="ko-KR" sz="4400" dirty="0" smtClean="0">
              <a:solidFill>
                <a:srgbClr val="E45454"/>
              </a:solidFill>
            </a:endParaRPr>
          </a:p>
          <a:p>
            <a:r>
              <a:rPr lang="en-US" altLang="ko-KR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ko-KR" altLang="en-US" sz="24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사생활때문에</a:t>
            </a:r>
            <a:r>
              <a:rPr lang="ko-KR" alt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ko-KR" altLang="en-US" sz="2400" dirty="0" err="1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닉넴</a:t>
            </a:r>
            <a:r>
              <a:rPr lang="ko-KR" altLang="en-US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쓰는 점 양해드립니다</a:t>
            </a:r>
            <a:r>
              <a:rPr lang="en-US" altLang="ko-KR" sz="2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주력</a:t>
            </a:r>
            <a: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&amp;</a:t>
            </a: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관심 기술 </a:t>
            </a:r>
            <a: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: </a:t>
            </a:r>
            <a:r>
              <a:rPr lang="en-US" altLang="ko-KR" sz="28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ea"/>
                <a:ea typeface="+mj-ea"/>
              </a:rPr>
              <a:t>Java, Spring, ORM, Groovy, Go</a:t>
            </a:r>
            <a:endParaRPr lang="en-US" altLang="ko-KR" sz="3200" dirty="0" smtClean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7" name="ZoneTexte 23"/>
          <p:cNvSpPr txBox="1"/>
          <p:nvPr/>
        </p:nvSpPr>
        <p:spPr>
          <a:xfrm rot="5400000">
            <a:off x="1343865" y="3468291"/>
            <a:ext cx="5567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spc="35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-----------------------</a:t>
            </a:r>
            <a:endParaRPr lang="fr-FR" sz="4800" b="1" spc="35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ZoneTexte 85"/>
          <p:cNvSpPr txBox="1"/>
          <p:nvPr/>
        </p:nvSpPr>
        <p:spPr>
          <a:xfrm>
            <a:off x="2951046" y="3239914"/>
            <a:ext cx="9777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spc="35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--------------------------------------------</a:t>
            </a:r>
            <a:endParaRPr lang="fr-FR" sz="4400" b="1" spc="35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35980" y="3883789"/>
            <a:ext cx="80648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훗날 가내수공업으로 서버를 돌려서</a:t>
            </a:r>
            <a: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연금도 먹고</a:t>
            </a:r>
            <a: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,</a:t>
            </a: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광고비</a:t>
            </a:r>
            <a:r>
              <a: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로</a:t>
            </a: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도 먹고 살려는 소박한</a:t>
            </a:r>
            <a: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(?)</a:t>
            </a:r>
            <a:b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ko-KR" altLang="en-US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생각을 가지며 개발 공부를 하는 개발지망지망생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국내에도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브로그래머문화가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확산되기를 바라며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이것저것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..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관심만 많음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-.-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슬라이드로 정리를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즐겨하나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하나의 템플릿으로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돌려쓰기하고있다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..;;</a:t>
            </a:r>
            <a:endParaRPr lang="en-US" altLang="ko-KR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https://scontent-a.xx.fbcdn.net/hphotos-xpf1/v/t1.0-9/10420276_1462213924024686_5411459058860080267_n.jpg?oh=99fef11469531f8fefd796dddf88b048&amp;oe=54F388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121" y="2436502"/>
            <a:ext cx="237130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09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강의평가 사이트 개발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245" y="-4420"/>
            <a:ext cx="14230461" cy="819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22480" y="2544284"/>
            <a:ext cx="671351" cy="361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60635" y="3943156"/>
            <a:ext cx="671351" cy="361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803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100Coding.com </a:t>
            </a:r>
            <a:r>
              <a:rPr lang="ko-KR" altLang="en-US" dirty="0" err="1" smtClean="0"/>
              <a:t>운영중</a:t>
            </a:r>
            <a:r>
              <a:rPr lang="en-US" altLang="ko-KR" dirty="0" smtClean="0"/>
              <a:t>..;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824"/>
            <a:ext cx="13029828" cy="818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143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발표와 그룹운영을 주로 합니다</a:t>
            </a:r>
            <a:r>
              <a:rPr lang="en-US" altLang="ko-KR" dirty="0" smtClean="0"/>
              <a:t>; 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75"/>
            <a:ext cx="6609090" cy="541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3"/>
          <a:stretch/>
        </p:blipFill>
        <p:spPr bwMode="auto">
          <a:xfrm>
            <a:off x="30785" y="5198587"/>
            <a:ext cx="6547520" cy="292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24" y="12075"/>
            <a:ext cx="7496175" cy="798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099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소프트웨어는 왜 필요할까</a:t>
            </a:r>
            <a:r>
              <a:rPr lang="en-US" altLang="ko-KR" dirty="0" smtClean="0"/>
              <a:t>?!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/>
              <a:t>이 나라에 </a:t>
            </a:r>
            <a:r>
              <a:rPr lang="ko-KR" altLang="en-US" sz="3600" dirty="0" err="1" smtClean="0"/>
              <a:t>살고있는</a:t>
            </a:r>
            <a:r>
              <a:rPr lang="ko-KR" altLang="en-US" sz="3600" dirty="0" smtClean="0"/>
              <a:t> 모든 사람은 컴퓨터 프로그래밍을 배워야 한다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프로그래밍은 생각하는 방법을 가르쳐주기 때문이다</a:t>
            </a:r>
            <a:r>
              <a:rPr lang="en-US" altLang="ko-KR" sz="3600" dirty="0" smtClean="0"/>
              <a:t>. – </a:t>
            </a:r>
            <a:r>
              <a:rPr lang="ko-KR" altLang="en-US" sz="3600" dirty="0" err="1" smtClean="0"/>
              <a:t>스티브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잡스</a:t>
            </a:r>
            <a:endParaRPr lang="ko-KR" altLang="en-US" sz="3600" dirty="0"/>
          </a:p>
        </p:txBody>
      </p:sp>
      <p:sp>
        <p:nvSpPr>
          <p:cNvPr id="5" name="직사각형 4"/>
          <p:cNvSpPr/>
          <p:nvPr/>
        </p:nvSpPr>
        <p:spPr>
          <a:xfrm>
            <a:off x="1317824" y="7447429"/>
            <a:ext cx="11089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www.youtube.com/watch?v=nKIu9yen5nc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54" y="2356520"/>
            <a:ext cx="812482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7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최근의 언어추세와 주용도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안드로이드</a:t>
            </a:r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계열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임베디드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</a:t>
            </a:r>
            <a:endParaRPr lang="en-US" altLang="ko-KR" dirty="0"/>
          </a:p>
          <a:p>
            <a:r>
              <a:rPr lang="en-US" altLang="ko-KR" dirty="0" smtClean="0"/>
              <a:t>JavaScript: </a:t>
            </a:r>
            <a:r>
              <a:rPr lang="ko-KR" altLang="en-US" dirty="0" smtClean="0"/>
              <a:t>웹</a:t>
            </a:r>
            <a:endParaRPr lang="en-US" altLang="ko-KR" dirty="0"/>
          </a:p>
          <a:p>
            <a:r>
              <a:rPr lang="ko-KR" altLang="en-US" dirty="0" smtClean="0"/>
              <a:t>기타 등등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데이터분석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2" descr="top 10 programming langu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60" y="629330"/>
            <a:ext cx="6336704" cy="695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3223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프로그래밍 공부 방법론에 대한 고찰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공부가 중요한 건 알겠는데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책을 보면 너무 두껍기도 하고</a:t>
            </a:r>
            <a:r>
              <a:rPr lang="en-US" altLang="ko-KR" dirty="0" smtClean="0"/>
              <a:t>.. </a:t>
            </a:r>
            <a:br>
              <a:rPr lang="en-US" altLang="ko-KR" dirty="0" smtClean="0"/>
            </a:br>
            <a:r>
              <a:rPr lang="ko-KR" altLang="en-US" dirty="0" smtClean="0"/>
              <a:t>무슨 소린지 </a:t>
            </a:r>
            <a:r>
              <a:rPr lang="ko-KR" altLang="en-US" dirty="0" err="1" smtClean="0"/>
              <a:t>외계어</a:t>
            </a:r>
            <a:r>
              <a:rPr lang="ko-KR" altLang="en-US" dirty="0" smtClean="0"/>
              <a:t> 같기도 하다</a:t>
            </a:r>
            <a:r>
              <a:rPr lang="en-US" altLang="ko-KR" dirty="0" smtClean="0"/>
              <a:t>!?</a:t>
            </a:r>
            <a:endParaRPr lang="ko-KR" altLang="en-US" dirty="0"/>
          </a:p>
        </p:txBody>
      </p:sp>
      <p:pic>
        <p:nvPicPr>
          <p:cNvPr id="5" name="Picture 2" descr="http://thenathanwoods.com/wp-content/uploads/2014/05/Thick-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20" y="3508648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cfile22.uf.tistory.com/image/1667C533507A92FB31BB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68" y="3508648"/>
            <a:ext cx="4756136" cy="251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230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프로그래밍 공부 방법론에 대한 고찰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FF769-A997-43D2-897B-87BFEF3B2A5A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책 한 권을 떼도 정작 필요한 프로그램에 쓰는 부분은 극히 일부분이다</a:t>
            </a:r>
            <a:r>
              <a:rPr lang="en-US" altLang="ko-KR" dirty="0"/>
              <a:t>..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물론 다 읽으면 그만큼의 잠재적 능력은 되지만</a:t>
            </a:r>
            <a:r>
              <a:rPr lang="en-US" altLang="ko-KR" dirty="0"/>
              <a:t>..)</a:t>
            </a:r>
          </a:p>
          <a:p>
            <a:endParaRPr lang="en-US" altLang="ko-KR" dirty="0"/>
          </a:p>
          <a:p>
            <a:r>
              <a:rPr lang="ko-KR" altLang="en-US" dirty="0"/>
              <a:t>그래서 이런 모형을 가져가려고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3484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ème Office">
  <a:themeElements>
    <a:clrScheme name="사용자 지정 2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3F3F3F"/>
      </a:hlink>
      <a:folHlink>
        <a:srgbClr val="C2A874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8751</TotalTime>
  <Words>246</Words>
  <Application>Microsoft Office PowerPoint</Application>
  <PresentationFormat>사용자 지정</PresentationFormat>
  <Paragraphs>70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굴림</vt:lpstr>
      <vt:lpstr>Arial</vt:lpstr>
      <vt:lpstr>Rockwell</vt:lpstr>
      <vt:lpstr>Droid Serif</vt:lpstr>
      <vt:lpstr>배달의민족 한나</vt:lpstr>
      <vt:lpstr>Calibri</vt:lpstr>
      <vt:lpstr>Thème Office</vt:lpstr>
      <vt:lpstr>PowerPoint 프레젠테이션</vt:lpstr>
      <vt:lpstr>1. 작성자 소개</vt:lpstr>
      <vt:lpstr>강의평가 사이트 개발</vt:lpstr>
      <vt:lpstr>100Coding.com 운영중..; </vt:lpstr>
      <vt:lpstr>발표와 그룹운영을 주로 합니다; </vt:lpstr>
      <vt:lpstr>소프트웨어는 왜 필요할까?!</vt:lpstr>
      <vt:lpstr>최근의 언어추세와 주용도</vt:lpstr>
      <vt:lpstr>프로그래밍 공부 방법론에 대한 고찰</vt:lpstr>
      <vt:lpstr>프로그래밍 공부 방법론에 대한 고찰</vt:lpstr>
      <vt:lpstr>프로그래밍 공부 방법론에 대한 고찰</vt:lpstr>
      <vt:lpstr>프로그래밍 공부 방법론에 대한 고찰</vt:lpstr>
      <vt:lpstr>프로그래밍을 도와주는 도구들</vt:lpstr>
      <vt:lpstr>Web Designer </vt:lpstr>
      <vt:lpstr>FrontEnd 개발자</vt:lpstr>
      <vt:lpstr>Backend Developer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logos</dc:title>
  <dc:creator>아라한사</dc:creator>
  <cp:lastModifiedBy>최윤석</cp:lastModifiedBy>
  <cp:revision>1666</cp:revision>
  <dcterms:created xsi:type="dcterms:W3CDTF">2011-05-23T18:55:56Z</dcterms:created>
  <dcterms:modified xsi:type="dcterms:W3CDTF">2015-01-21T03:20:11Z</dcterms:modified>
</cp:coreProperties>
</file>